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98" r:id="rId3"/>
    <p:sldMasterId id="2147483710" r:id="rId4"/>
    <p:sldMasterId id="2147483660" r:id="rId5"/>
    <p:sldMasterId id="2147483673" r:id="rId6"/>
  </p:sldMasterIdLst>
  <p:notesMasterIdLst>
    <p:notesMasterId r:id="rId26"/>
  </p:notesMasterIdLst>
  <p:sldIdLst>
    <p:sldId id="268" r:id="rId7"/>
    <p:sldId id="311" r:id="rId8"/>
    <p:sldId id="308" r:id="rId9"/>
    <p:sldId id="310" r:id="rId10"/>
    <p:sldId id="275" r:id="rId11"/>
    <p:sldId id="283" r:id="rId12"/>
    <p:sldId id="276" r:id="rId13"/>
    <p:sldId id="269" r:id="rId14"/>
    <p:sldId id="303" r:id="rId15"/>
    <p:sldId id="307" r:id="rId16"/>
    <p:sldId id="273" r:id="rId17"/>
    <p:sldId id="328" r:id="rId18"/>
    <p:sldId id="329" r:id="rId19"/>
    <p:sldId id="286" r:id="rId20"/>
    <p:sldId id="500" r:id="rId21"/>
    <p:sldId id="312" r:id="rId22"/>
    <p:sldId id="304" r:id="rId23"/>
    <p:sldId id="258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141"/>
    <a:srgbClr val="14AD80"/>
    <a:srgbClr val="DCDDE2"/>
    <a:srgbClr val="8FD3D0"/>
    <a:srgbClr val="55A7B2"/>
    <a:srgbClr val="E04826"/>
    <a:srgbClr val="EF3C38"/>
    <a:srgbClr val="E77D22"/>
    <a:srgbClr val="3674BB"/>
    <a:srgbClr val="7A3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7F3-9F56-AD4F-8957-653967F75C9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1F4E1-1808-1E4A-8B49-CD5364D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dirty="0"/>
              <a:t>Because of your advocacy, credit unions can succeed, thrive, and serve their members better. </a:t>
            </a:r>
          </a:p>
          <a:p>
            <a:pPr lvl="0" algn="l"/>
            <a:r>
              <a:rPr lang="en-US" sz="1200" dirty="0"/>
              <a:t>Advocacy helps protect the future of the credit union charter</a:t>
            </a:r>
            <a:r>
              <a:rPr lang="en-US" dirty="0"/>
              <a:t>—both state and federal.</a:t>
            </a:r>
            <a:r>
              <a:rPr lang="en-US" sz="1200" dirty="0"/>
              <a:t> </a:t>
            </a:r>
          </a:p>
          <a:p>
            <a:pPr lvl="0" algn="l"/>
            <a:r>
              <a:rPr lang="en-US" sz="1200" dirty="0"/>
              <a:t>Advocacy results in laws and regulations that reduce unnecessary burdens on credit unions to make them more effective competitors in the financial services industry.  </a:t>
            </a:r>
          </a:p>
          <a:p>
            <a:pPr lvl="0" algn="l"/>
            <a:r>
              <a:rPr lang="en-US" sz="1200" dirty="0"/>
              <a:t>Advocacy guarantees that consumers forever have access to the not-for-profit, cooperative financial services choice.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6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dirty="0"/>
              <a:t>Because of your advocacy, credit unions can succeed, thrive, and serve their members better. </a:t>
            </a:r>
          </a:p>
          <a:p>
            <a:pPr lvl="0" algn="l"/>
            <a:r>
              <a:rPr lang="en-US" sz="1200" dirty="0"/>
              <a:t>Advocacy helps protect the future of the credit union charter</a:t>
            </a:r>
            <a:r>
              <a:rPr lang="en-US" dirty="0"/>
              <a:t>—both state and federal.</a:t>
            </a:r>
            <a:r>
              <a:rPr lang="en-US" sz="1200" dirty="0"/>
              <a:t> </a:t>
            </a:r>
          </a:p>
          <a:p>
            <a:pPr lvl="0" algn="l"/>
            <a:r>
              <a:rPr lang="en-US" sz="1200" dirty="0"/>
              <a:t>Advocacy results in laws and regulations that reduce unnecessary burdens on credit unions to make them more effective competitors in the financial services industry.  </a:t>
            </a:r>
          </a:p>
          <a:p>
            <a:pPr lvl="0" algn="l"/>
            <a:r>
              <a:rPr lang="en-US" sz="1200" dirty="0"/>
              <a:t>Advocacy guarantees that consumers forever have access to the not-for-profit, cooperative financial services choice.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dirty="0"/>
              <a:t>Because of your advocacy, credit unions can succeed, thrive, and serve their members better. </a:t>
            </a:r>
          </a:p>
          <a:p>
            <a:pPr lvl="0" algn="l"/>
            <a:r>
              <a:rPr lang="en-US" sz="1200" dirty="0"/>
              <a:t>Advocacy helps protect the future of the credit union charter</a:t>
            </a:r>
            <a:r>
              <a:rPr lang="en-US" dirty="0"/>
              <a:t>—both state and federal.</a:t>
            </a:r>
            <a:r>
              <a:rPr lang="en-US" sz="1200" dirty="0"/>
              <a:t> </a:t>
            </a:r>
          </a:p>
          <a:p>
            <a:pPr lvl="0" algn="l"/>
            <a:r>
              <a:rPr lang="en-US" sz="1200" dirty="0"/>
              <a:t>Advocacy results in laws and regulations that reduce unnecessary burdens on credit unions to make them more effective competitors in the financial services industry.  </a:t>
            </a:r>
          </a:p>
          <a:p>
            <a:pPr lvl="0" algn="l"/>
            <a:r>
              <a:rPr lang="en-US" sz="1200" dirty="0"/>
              <a:t>Advocacy guarantees that consumers forever have access to the not-for-profit, cooperative financial services choice.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hyper-local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dirty="0"/>
              <a:t>Because of your advocacy, credit unions can succeed, thrive, and serve their members better. </a:t>
            </a:r>
          </a:p>
          <a:p>
            <a:pPr lvl="0" algn="l"/>
            <a:r>
              <a:rPr lang="en-US" sz="1200" dirty="0"/>
              <a:t>Advocacy helps protect the future of the credit union charter</a:t>
            </a:r>
            <a:r>
              <a:rPr lang="en-US" dirty="0"/>
              <a:t>—both state and federal.</a:t>
            </a:r>
            <a:r>
              <a:rPr lang="en-US" sz="1200" dirty="0"/>
              <a:t> </a:t>
            </a:r>
          </a:p>
          <a:p>
            <a:pPr lvl="0" algn="l"/>
            <a:r>
              <a:rPr lang="en-US" sz="1200" dirty="0"/>
              <a:t>Advocacy results in laws and regulations that reduce unnecessary burdens on credit unions to make them more effective competitors in the financial services industry.  </a:t>
            </a:r>
          </a:p>
          <a:p>
            <a:pPr lvl="0" algn="l"/>
            <a:r>
              <a:rPr lang="en-US" sz="1200" dirty="0"/>
              <a:t>Advocacy guarantees that consumers forever have access to the not-for-profit, cooperative financial services choice.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Action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1F4E1-1808-1E4A-8B49-CD5364D2E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917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48850"/>
            <a:ext cx="9144000" cy="1655762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14AD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4A4488-09BF-FDB6-E4D0-6283DD0AE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756" y="4429919"/>
            <a:ext cx="5390163" cy="15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19D5A5-B07A-507B-DD51-6839B29ED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1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2782"/>
            <a:ext cx="91440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14AD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A4488-09BF-FDB6-E4D0-6283DD0AE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69256" y="4429919"/>
            <a:ext cx="5341163" cy="15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6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9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4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4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19D5A5-B07A-507B-DD51-6839B29ED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56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78235"/>
            <a:ext cx="91440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E67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A4488-09BF-FDB6-E4D0-6283DD0AE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69256" y="4436749"/>
            <a:ext cx="5341163" cy="14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5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9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083594"/>
            <a:ext cx="10515600" cy="1500187"/>
          </a:xfrm>
        </p:spPr>
        <p:txBody>
          <a:bodyPr/>
          <a:lstStyle>
            <a:lvl1pPr marL="0" indent="0">
              <a:buNone/>
              <a:defRPr sz="2400" spc="600">
                <a:solidFill>
                  <a:srgbClr val="14AD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8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9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0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9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19D5A5-B07A-507B-DD51-6839B29ED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870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98380"/>
            <a:ext cx="91440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509C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A4488-09BF-FDB6-E4D0-6283DD0AE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69257" y="4436749"/>
            <a:ext cx="5341160" cy="14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9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9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6359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A7B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8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1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3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8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1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9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1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929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28974"/>
            <a:ext cx="91440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E67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C384E-B859-2BA0-E670-63EF83AF0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26114" y="4353103"/>
            <a:ext cx="4965700" cy="1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1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C384E-B859-2BA0-E670-63EF83AF0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2449" y="4353103"/>
            <a:ext cx="4953030" cy="1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4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9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81C4D851-0990-52A0-DB84-7A129F4D4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1241" y="22508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77D2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AF829B-6C99-47C0-8B0D-55C01F7B7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326" y="6055675"/>
            <a:ext cx="2157132" cy="601349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FFD26F-58DD-1677-8EAF-B91EA5536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18" y="5998221"/>
            <a:ext cx="2351674" cy="6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74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2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2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5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0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6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4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44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93115"/>
            <a:ext cx="91440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509C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C384E-B859-2BA0-E670-63EF83AF0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2449" y="4353103"/>
            <a:ext cx="4953030" cy="1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0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6ADA4-7122-924D-3111-E8E620680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0CE7B-FE71-846D-6D6C-9EC90BFB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94C-9150-6199-D021-41622D59E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46E4-09A4-DCF3-90CC-234F970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A494-39A8-651E-C9C7-23C6701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D8A-8F28-D02F-730A-D5334C82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C384E-B859-2BA0-E670-63EF83AF0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2449" y="4353103"/>
            <a:ext cx="4953030" cy="13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3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19FF-F49F-AAE8-3DAE-72F81AB0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1503-6050-4A41-444E-20D03A5A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3C3-EEC0-CAD1-C39B-AAACC2B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CF9C-751D-E36E-4BC8-B2269F8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9AA4-99AE-F239-4D82-0F9BA30D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9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0878-D45F-80F7-3490-287DC29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4C3A-F557-A31A-EE47-DB228045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B455-C183-DF2D-F0BB-197EF1C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A4A8-985B-98EF-9C12-786245D1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2B2-E08F-0B2B-6AB8-809B6B4E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32A7-8332-F9CE-BA45-109611ECF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3568"/>
            <a:ext cx="12191998" cy="6850863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BB5786-3334-CAF4-5E64-961CF60BF8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326" y="6055675"/>
            <a:ext cx="2157132" cy="6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56C4D-B2EC-D666-2F34-EEB893BD1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18" y="5998221"/>
            <a:ext cx="2345673" cy="6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2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649A-0638-B5AA-8439-F4BAB901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AD63-7D2D-B2E8-DD44-78A4EDB54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4CEF7-ED73-894A-352B-5392BA4B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74-DE58-3CC2-CA5B-5B7C16E5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8350-DA48-97CA-4651-2A3FC7C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5E96-FD22-7D42-3328-CC5F6D67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8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155-438E-6D8D-4760-58770E1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C97FA-AEEE-4C84-12EB-E95F1C87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BD06-2C03-A908-D521-AD7DA092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D9788-349E-1896-F37B-EEA01803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41A8-EDE9-9E9E-A37D-69AC57DA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B8345-951C-6D5E-AC05-AF9F144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5580-C0C2-FEC5-502E-7669F29B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EF665-5A67-5B4F-231B-DDB0D6B3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8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6AF-6865-AC63-91F9-9955E97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DAD8-CA32-AEB9-B359-3BA05CA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319C-C490-260E-8B9D-A6D546F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A3EF-94D4-F972-ABEF-7C34E21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3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3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9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816E-7C98-4A0D-8499-30BA7A9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EE2B7-28F1-34EC-71E4-9F5C12E40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8953-1F93-AE29-6164-17E00B16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A36-75E7-CDA0-0740-7EB84C8C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829-56B3-9F6C-1737-7161C14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D985D-654B-6615-3805-356BDC1A7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ED0A-CFD9-F2AE-9AD1-401B4356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CDC-F353-94D3-9286-BC0AFB7C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82CE-4A4B-0781-5885-5103813B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091-BD7F-223E-EF7A-D4653B1C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94B0-752C-BB0C-6301-1935F80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0705-64E1-7358-4F96-AA434D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1D4EF-BC4E-ACCB-5697-B741096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1893-A0B4-4D3F-0524-C207949E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43F-10FE-4F7C-208C-A37339DB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855-42C5-5EAE-E365-562D4D96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32EB-1798-07EC-1785-383FE0B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B3C2-5ADB-937C-6E3D-2E3ABC86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3486-994E-3F23-53BF-9B14E02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F3F-85F8-2BCF-D64B-3173F0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A3E9-B25A-CDE3-AE73-54BFCDE3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62E7B-CDF3-004E-A47E-4AF390E2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A74B-FF06-D3E5-91B2-B54752A3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5986-6649-8B7F-E296-E3D0B53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A4FA-7F3B-72B4-12A9-509615A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326" y="6055675"/>
            <a:ext cx="2157132" cy="6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rcRect/>
          <a:stretch/>
        </p:blipFill>
        <p:spPr>
          <a:xfrm>
            <a:off x="0" y="3568"/>
            <a:ext cx="12192000" cy="68508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42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131" y="6055675"/>
            <a:ext cx="2137522" cy="6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E3340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9000"/>
          </a:blip>
          <a:srcRect/>
          <a:stretch/>
        </p:blipFill>
        <p:spPr>
          <a:xfrm flipH="1">
            <a:off x="6344" y="3568"/>
            <a:ext cx="12179312" cy="68508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42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131" y="6055675"/>
            <a:ext cx="2137522" cy="6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9DA54-85D5-044B-E1F1-B093792A32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18" y="5998221"/>
            <a:ext cx="2345673" cy="6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E3340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 flipH="1">
            <a:off x="6344" y="7132"/>
            <a:ext cx="12179312" cy="68437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8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131" y="6055675"/>
            <a:ext cx="2137522" cy="6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9DA54-85D5-044B-E1F1-B093792A32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18" y="5998221"/>
            <a:ext cx="2345673" cy="6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E3340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340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flipH="1">
            <a:off x="0" y="3568"/>
            <a:ext cx="12192000" cy="68508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22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326" y="6055675"/>
            <a:ext cx="2157132" cy="601349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48952C-A0FF-D5F5-635C-498016D0AA8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18" y="5998221"/>
            <a:ext cx="2351674" cy="6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7A5C7-2EAC-F614-F964-430FDAA539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flipH="1">
            <a:off x="1" y="3568"/>
            <a:ext cx="12191998" cy="68508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419AB-CDDB-DA37-3284-C21D571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E3FD-0753-4024-12C2-FC1F465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0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429-76EA-D98B-E5E6-F3AB4AE7B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1F2D-FB74-6E48-8CF1-2876C2C7A3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3B84-BFA6-8DF3-28E2-84F090B2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59E6-9229-6633-FCA2-200CD234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F0FE-C20B-C94A-ABCE-471BFEFDD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E07DE-82BC-177D-EBFD-33982DA4CA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326" y="6055675"/>
            <a:ext cx="2157132" cy="6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48952C-A0FF-D5F5-635C-498016D0AA8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18" y="5998221"/>
            <a:ext cx="2345673" cy="6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EF780-3BFC-04F9-63BC-04D4A2053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ADVOCACY 201</a:t>
            </a:r>
          </a:p>
        </p:txBody>
      </p:sp>
    </p:spTree>
    <p:extLst>
      <p:ext uri="{BB962C8B-B14F-4D97-AF65-F5344CB8AC3E}">
        <p14:creationId xmlns:p14="http://schemas.microsoft.com/office/powerpoint/2010/main" val="249912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3AB69-4888-3DED-2158-275357193B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49" y="11133"/>
            <a:ext cx="10128250" cy="6835733"/>
          </a:xfr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10383"/>
            <a:ext cx="10515600" cy="370330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Exploring the</a:t>
            </a:r>
            <a:br>
              <a:rPr lang="en-US" dirty="0"/>
            </a:br>
            <a:r>
              <a:rPr lang="en-US" dirty="0"/>
              <a:t>Legislative</a:t>
            </a:r>
            <a:br>
              <a:rPr lang="en-US" dirty="0"/>
            </a:br>
            <a:r>
              <a:rPr lang="en-US" dirty="0"/>
              <a:t>Process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69D825D-09C8-A04D-9D00-F1EECDA5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9295"/>
            <a:ext cx="10515600" cy="545306"/>
          </a:xfrm>
        </p:spPr>
        <p:txBody>
          <a:bodyPr/>
          <a:lstStyle/>
          <a:p>
            <a:r>
              <a:rPr lang="en-US" b="1" spc="0" dirty="0">
                <a:solidFill>
                  <a:srgbClr val="14AD80"/>
                </a:solidFill>
              </a:rPr>
              <a:t>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41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993CD60-AC02-975F-833F-FDA67BB57DB1}"/>
              </a:ext>
            </a:extLst>
          </p:cNvPr>
          <p:cNvGrpSpPr/>
          <p:nvPr/>
        </p:nvGrpSpPr>
        <p:grpSpPr>
          <a:xfrm>
            <a:off x="10245749" y="2912073"/>
            <a:ext cx="1069128" cy="1084286"/>
            <a:chOff x="2628537" y="2872378"/>
            <a:chExt cx="1069128" cy="1084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BA762E-B4CB-348F-2603-FF66FD873420}"/>
                </a:ext>
              </a:extLst>
            </p:cNvPr>
            <p:cNvSpPr/>
            <p:nvPr/>
          </p:nvSpPr>
          <p:spPr>
            <a:xfrm>
              <a:off x="2628537" y="2872672"/>
              <a:ext cx="1069128" cy="1069128"/>
            </a:xfrm>
            <a:prstGeom prst="ellipse">
              <a:avLst/>
            </a:prstGeom>
            <a:solidFill>
              <a:srgbClr val="8C4B3D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69D4013-EA3D-B816-9DB5-097B8B251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262" y="2872378"/>
              <a:ext cx="866065" cy="108428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F79E8DF-8A7D-F256-DEB6-D71B67DB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9" y="9604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Advocating for Credit Unions in Six States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430CAF-A748-11D2-79D7-44D38D3A3E2B}"/>
              </a:ext>
            </a:extLst>
          </p:cNvPr>
          <p:cNvGrpSpPr/>
          <p:nvPr/>
        </p:nvGrpSpPr>
        <p:grpSpPr>
          <a:xfrm>
            <a:off x="6499129" y="2554087"/>
            <a:ext cx="1069128" cy="1686867"/>
            <a:chOff x="8818201" y="2445703"/>
            <a:chExt cx="1069128" cy="1686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650DAD-0718-11D5-854C-6C95D2A6FAAC}"/>
                </a:ext>
              </a:extLst>
            </p:cNvPr>
            <p:cNvCxnSpPr>
              <a:cxnSpLocks/>
            </p:cNvCxnSpPr>
            <p:nvPr/>
          </p:nvCxnSpPr>
          <p:spPr>
            <a:xfrm>
              <a:off x="9326825" y="2817954"/>
              <a:ext cx="0" cy="6900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10C8DD-FE55-D954-CEBF-7D65C23E9D14}"/>
                </a:ext>
              </a:extLst>
            </p:cNvPr>
            <p:cNvSpPr/>
            <p:nvPr/>
          </p:nvSpPr>
          <p:spPr>
            <a:xfrm>
              <a:off x="8818201" y="2817954"/>
              <a:ext cx="1069128" cy="1069128"/>
            </a:xfrm>
            <a:prstGeom prst="ellipse">
              <a:avLst/>
            </a:prstGeom>
            <a:solidFill>
              <a:srgbClr val="3FC4D6"/>
            </a:soli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5E3705-912B-1AC8-986D-3D2F1B00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3771" y="2445703"/>
              <a:ext cx="877171" cy="168686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9213D9-3C42-2E8E-A590-DBEE4328901F}"/>
              </a:ext>
            </a:extLst>
          </p:cNvPr>
          <p:cNvGrpSpPr/>
          <p:nvPr/>
        </p:nvGrpSpPr>
        <p:grpSpPr>
          <a:xfrm>
            <a:off x="8372439" y="2736767"/>
            <a:ext cx="1069128" cy="1321505"/>
            <a:chOff x="10590489" y="2662174"/>
            <a:chExt cx="1069128" cy="1321505"/>
          </a:xfrm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309962-B09C-0571-A1D6-97F8A2B31F3A}"/>
                </a:ext>
              </a:extLst>
            </p:cNvPr>
            <p:cNvSpPr/>
            <p:nvPr/>
          </p:nvSpPr>
          <p:spPr>
            <a:xfrm>
              <a:off x="10590489" y="2817954"/>
              <a:ext cx="1069128" cy="1069128"/>
            </a:xfrm>
            <a:prstGeom prst="ellipse">
              <a:avLst/>
            </a:prstGeom>
            <a:solidFill>
              <a:srgbClr val="3674BB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1B59D4-FD51-257F-929B-D2674CFE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2702" y="2662174"/>
              <a:ext cx="824702" cy="13215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346A73-3CED-D213-D12F-E78AA890BB42}"/>
              </a:ext>
            </a:extLst>
          </p:cNvPr>
          <p:cNvGrpSpPr/>
          <p:nvPr/>
        </p:nvGrpSpPr>
        <p:grpSpPr>
          <a:xfrm>
            <a:off x="879199" y="2926338"/>
            <a:ext cx="1069128" cy="1069128"/>
            <a:chOff x="3936556" y="2703380"/>
            <a:chExt cx="1069128" cy="10691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AED456-2546-0679-F705-ECD69A45C5AE}"/>
                </a:ext>
              </a:extLst>
            </p:cNvPr>
            <p:cNvSpPr/>
            <p:nvPr/>
          </p:nvSpPr>
          <p:spPr>
            <a:xfrm>
              <a:off x="3936556" y="2703380"/>
              <a:ext cx="1069128" cy="1069128"/>
            </a:xfrm>
            <a:prstGeom prst="ellipse">
              <a:avLst/>
            </a:prstGeom>
            <a:solidFill>
              <a:srgbClr val="FCB318"/>
            </a:solidFill>
            <a:ln w="25400">
              <a:noFill/>
            </a:ln>
            <a:effectLst>
              <a:outerShdw blurRad="40000" dist="23000" dir="5400000" rotWithShape="0">
                <a:srgbClr val="7D6954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text, silhouette&#10;&#10;Description automatically generated">
              <a:extLst>
                <a:ext uri="{FF2B5EF4-FFF2-40B4-BE49-F238E27FC236}">
                  <a16:creationId xmlns:a16="http://schemas.microsoft.com/office/drawing/2014/main" id="{7C924394-870D-C733-3F4D-83F62740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814" y="2850341"/>
              <a:ext cx="673906" cy="77192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BB759F-AD51-DE8C-EBF2-06B57F5D7627}"/>
              </a:ext>
            </a:extLst>
          </p:cNvPr>
          <p:cNvGrpSpPr/>
          <p:nvPr/>
        </p:nvGrpSpPr>
        <p:grpSpPr>
          <a:xfrm>
            <a:off x="2752509" y="2875342"/>
            <a:ext cx="1069128" cy="1069128"/>
            <a:chOff x="763857" y="2875342"/>
            <a:chExt cx="1069128" cy="10691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326735-C0E6-7AE3-1716-3105B4D4612B}"/>
                </a:ext>
              </a:extLst>
            </p:cNvPr>
            <p:cNvSpPr/>
            <p:nvPr/>
          </p:nvSpPr>
          <p:spPr>
            <a:xfrm>
              <a:off x="763857" y="2875342"/>
              <a:ext cx="1069128" cy="1069128"/>
            </a:xfrm>
            <a:prstGeom prst="ellipse">
              <a:avLst/>
            </a:prstGeom>
            <a:solidFill>
              <a:srgbClr val="7A3495"/>
            </a:soli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555B3C8-7885-442D-DB8D-53EA565B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112" y="3022303"/>
              <a:ext cx="758617" cy="86382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330EA-31C7-9C36-7A06-0B01EE453B2E}"/>
              </a:ext>
            </a:extLst>
          </p:cNvPr>
          <p:cNvGrpSpPr/>
          <p:nvPr/>
        </p:nvGrpSpPr>
        <p:grpSpPr>
          <a:xfrm>
            <a:off x="4625819" y="2912073"/>
            <a:ext cx="1069128" cy="1164813"/>
            <a:chOff x="7045915" y="2817954"/>
            <a:chExt cx="1069128" cy="11648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050819-7AD6-8ED4-6400-C403C7E293D4}"/>
                </a:ext>
              </a:extLst>
            </p:cNvPr>
            <p:cNvSpPr/>
            <p:nvPr/>
          </p:nvSpPr>
          <p:spPr>
            <a:xfrm>
              <a:off x="7045915" y="2817954"/>
              <a:ext cx="1069128" cy="1069128"/>
            </a:xfrm>
            <a:prstGeom prst="ellipse">
              <a:avLst/>
            </a:prstGeom>
            <a:solidFill>
              <a:srgbClr val="EF3C38"/>
            </a:soli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9B8726-DD03-D247-F4ED-C623AB33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1176" y="2817954"/>
              <a:ext cx="763603" cy="11648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54BCF3-DB42-6B05-FEDD-2BCA4173EF01}"/>
              </a:ext>
            </a:extLst>
          </p:cNvPr>
          <p:cNvSpPr txBox="1"/>
          <p:nvPr/>
        </p:nvSpPr>
        <p:spPr>
          <a:xfrm>
            <a:off x="99240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ARIZONA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70CA-D4AD-F675-B964-170627E2E509}"/>
              </a:ext>
            </a:extLst>
          </p:cNvPr>
          <p:cNvSpPr txBox="1"/>
          <p:nvPr/>
        </p:nvSpPr>
        <p:spPr>
          <a:xfrm>
            <a:off x="2016415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COLORADO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8B2A5-1A3B-9ED0-39B4-5D8FFDB1C2F2}"/>
              </a:ext>
            </a:extLst>
          </p:cNvPr>
          <p:cNvSpPr txBox="1"/>
          <p:nvPr/>
        </p:nvSpPr>
        <p:spPr>
          <a:xfrm>
            <a:off x="3874213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IDAHO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6AA4E9-84AA-1553-E4D4-026590CA0810}"/>
              </a:ext>
            </a:extLst>
          </p:cNvPr>
          <p:cNvSpPr txBox="1"/>
          <p:nvPr/>
        </p:nvSpPr>
        <p:spPr>
          <a:xfrm>
            <a:off x="5747523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OREGON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84F33B-9EAF-B060-2325-4366C131C6A6}"/>
              </a:ext>
            </a:extLst>
          </p:cNvPr>
          <p:cNvSpPr txBox="1"/>
          <p:nvPr/>
        </p:nvSpPr>
        <p:spPr>
          <a:xfrm>
            <a:off x="7628124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WASHINGTON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D01508-362D-0B4F-9CAC-EDE731A0CD35}"/>
              </a:ext>
            </a:extLst>
          </p:cNvPr>
          <p:cNvSpPr txBox="1"/>
          <p:nvPr/>
        </p:nvSpPr>
        <p:spPr>
          <a:xfrm>
            <a:off x="9504621" y="4187976"/>
            <a:ext cx="257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Montserrat" pitchFamily="2" charset="77"/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272226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866DA3-2A52-19FA-41A0-5F05364560C8}"/>
              </a:ext>
            </a:extLst>
          </p:cNvPr>
          <p:cNvSpPr>
            <a:spLocks noGrp="1"/>
          </p:cNvSpPr>
          <p:nvPr/>
        </p:nvSpPr>
        <p:spPr>
          <a:xfrm>
            <a:off x="573906" y="234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The Legislative Process - CO</a:t>
            </a: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6D0A7497-1E11-9F57-9F8A-4C7D7FCCE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43" y="2086519"/>
            <a:ext cx="1767765" cy="1739168"/>
          </a:xfrm>
          <a:custGeom>
            <a:avLst/>
            <a:gdLst>
              <a:gd name="T0" fmla="*/ 1499 w 2998"/>
              <a:gd name="T1" fmla="*/ 40 h 2948"/>
              <a:gd name="T2" fmla="*/ 1499 w 2998"/>
              <a:gd name="T3" fmla="*/ 40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0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3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3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6" name="Freeform 65">
            <a:extLst>
              <a:ext uri="{FF2B5EF4-FFF2-40B4-BE49-F238E27FC236}">
                <a16:creationId xmlns:a16="http://schemas.microsoft.com/office/drawing/2014/main" id="{2F991340-C3E8-3C51-9C3F-194ACE80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10" y="2323086"/>
            <a:ext cx="1281631" cy="1260833"/>
          </a:xfrm>
          <a:custGeom>
            <a:avLst/>
            <a:gdLst>
              <a:gd name="T0" fmla="*/ 1086 w 2172"/>
              <a:gd name="T1" fmla="*/ 41 h 2137"/>
              <a:gd name="T2" fmla="*/ 1086 w 2172"/>
              <a:gd name="T3" fmla="*/ 41 h 2137"/>
              <a:gd name="T4" fmla="*/ 40 w 2172"/>
              <a:gd name="T5" fmla="*/ 1069 h 2137"/>
              <a:gd name="T6" fmla="*/ 40 w 2172"/>
              <a:gd name="T7" fmla="*/ 1069 h 2137"/>
              <a:gd name="T8" fmla="*/ 1086 w 2172"/>
              <a:gd name="T9" fmla="*/ 2095 h 2137"/>
              <a:gd name="T10" fmla="*/ 1086 w 2172"/>
              <a:gd name="T11" fmla="*/ 2095 h 2137"/>
              <a:gd name="T12" fmla="*/ 2131 w 2172"/>
              <a:gd name="T13" fmla="*/ 1069 h 2137"/>
              <a:gd name="T14" fmla="*/ 2131 w 2172"/>
              <a:gd name="T15" fmla="*/ 1069 h 2137"/>
              <a:gd name="T16" fmla="*/ 1086 w 2172"/>
              <a:gd name="T17" fmla="*/ 41 h 2137"/>
              <a:gd name="T18" fmla="*/ 1086 w 2172"/>
              <a:gd name="T19" fmla="*/ 2136 h 2137"/>
              <a:gd name="T20" fmla="*/ 1086 w 2172"/>
              <a:gd name="T21" fmla="*/ 2136 h 2137"/>
              <a:gd name="T22" fmla="*/ 0 w 2172"/>
              <a:gd name="T23" fmla="*/ 1069 h 2137"/>
              <a:gd name="T24" fmla="*/ 0 w 2172"/>
              <a:gd name="T25" fmla="*/ 1069 h 2137"/>
              <a:gd name="T26" fmla="*/ 1086 w 2172"/>
              <a:gd name="T27" fmla="*/ 0 h 2137"/>
              <a:gd name="T28" fmla="*/ 1086 w 2172"/>
              <a:gd name="T29" fmla="*/ 0 h 2137"/>
              <a:gd name="T30" fmla="*/ 2171 w 2172"/>
              <a:gd name="T31" fmla="*/ 1069 h 2137"/>
              <a:gd name="T32" fmla="*/ 2171 w 2172"/>
              <a:gd name="T33" fmla="*/ 1069 h 2137"/>
              <a:gd name="T34" fmla="*/ 1086 w 2172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7">
                <a:moveTo>
                  <a:pt x="1086" y="41"/>
                </a:moveTo>
                <a:lnTo>
                  <a:pt x="1086" y="41"/>
                </a:lnTo>
                <a:cubicBezTo>
                  <a:pt x="510" y="41"/>
                  <a:pt x="40" y="502"/>
                  <a:pt x="40" y="1069"/>
                </a:cubicBezTo>
                <a:lnTo>
                  <a:pt x="40" y="1069"/>
                </a:lnTo>
                <a:cubicBezTo>
                  <a:pt x="40" y="1635"/>
                  <a:pt x="510" y="2095"/>
                  <a:pt x="1086" y="2095"/>
                </a:cubicBezTo>
                <a:lnTo>
                  <a:pt x="1086" y="2095"/>
                </a:lnTo>
                <a:cubicBezTo>
                  <a:pt x="1662" y="2095"/>
                  <a:pt x="2131" y="1635"/>
                  <a:pt x="2131" y="1069"/>
                </a:cubicBezTo>
                <a:lnTo>
                  <a:pt x="2131" y="1069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7" name="Freeform 66">
            <a:extLst>
              <a:ext uri="{FF2B5EF4-FFF2-40B4-BE49-F238E27FC236}">
                <a16:creationId xmlns:a16="http://schemas.microsoft.com/office/drawing/2014/main" id="{99AD294F-B2E7-F92D-B958-11748B1C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772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3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3" y="0"/>
                  <a:pt x="1499" y="0"/>
                </a:cubicBezTo>
                <a:lnTo>
                  <a:pt x="1499" y="0"/>
                </a:lnTo>
                <a:cubicBezTo>
                  <a:pt x="2324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4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8" name="Freeform 67">
            <a:extLst>
              <a:ext uri="{FF2B5EF4-FFF2-40B4-BE49-F238E27FC236}">
                <a16:creationId xmlns:a16="http://schemas.microsoft.com/office/drawing/2014/main" id="{9ADB925A-A1DA-74D7-41E0-BA7C7DB3C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542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1 w 2172"/>
              <a:gd name="T5" fmla="*/ 1069 h 2138"/>
              <a:gd name="T6" fmla="*/ 41 w 2172"/>
              <a:gd name="T7" fmla="*/ 1069 h 2138"/>
              <a:gd name="T8" fmla="*/ 1086 w 2172"/>
              <a:gd name="T9" fmla="*/ 2096 h 2138"/>
              <a:gd name="T10" fmla="*/ 1086 w 2172"/>
              <a:gd name="T11" fmla="*/ 2096 h 2138"/>
              <a:gd name="T12" fmla="*/ 2130 w 2172"/>
              <a:gd name="T13" fmla="*/ 1069 h 2138"/>
              <a:gd name="T14" fmla="*/ 2130 w 2172"/>
              <a:gd name="T15" fmla="*/ 1069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9 h 2138"/>
              <a:gd name="T24" fmla="*/ 0 w 2172"/>
              <a:gd name="T25" fmla="*/ 1069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9 h 2138"/>
              <a:gd name="T32" fmla="*/ 2171 w 2172"/>
              <a:gd name="T33" fmla="*/ 1069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3"/>
                  <a:pt x="41" y="1069"/>
                </a:cubicBezTo>
                <a:lnTo>
                  <a:pt x="41" y="1069"/>
                </a:lnTo>
                <a:cubicBezTo>
                  <a:pt x="41" y="1636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0" y="1636"/>
                  <a:pt x="2130" y="1069"/>
                </a:cubicBezTo>
                <a:lnTo>
                  <a:pt x="2130" y="1069"/>
                </a:lnTo>
                <a:cubicBezTo>
                  <a:pt x="2130" y="503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FC5FADB3-91CA-0543-73D3-852AE4086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100" y="2104714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6595E248-4687-984F-B7F1-1FF87D88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67" y="2343883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3E9E9FA7-34BF-9193-1C1A-EA7F814A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286" y="2224299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83E310A-7EFE-0EC1-1EFD-0303F06D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357" y="3888406"/>
            <a:ext cx="1522808" cy="1499083"/>
          </a:xfrm>
          <a:custGeom>
            <a:avLst/>
            <a:gdLst>
              <a:gd name="connsiteX0" fmla="*/ 1788845 w 3217679"/>
              <a:gd name="connsiteY0" fmla="*/ 3106502 h 3167550"/>
              <a:gd name="connsiteX1" fmla="*/ 1793828 w 3217679"/>
              <a:gd name="connsiteY1" fmla="*/ 3157583 h 3167550"/>
              <a:gd name="connsiteX2" fmla="*/ 1609463 w 3217679"/>
              <a:gd name="connsiteY2" fmla="*/ 3167550 h 3167550"/>
              <a:gd name="connsiteX3" fmla="*/ 1601988 w 3217679"/>
              <a:gd name="connsiteY3" fmla="*/ 3167550 h 3167550"/>
              <a:gd name="connsiteX4" fmla="*/ 1601988 w 3217679"/>
              <a:gd name="connsiteY4" fmla="*/ 3116470 h 3167550"/>
              <a:gd name="connsiteX5" fmla="*/ 1609463 w 3217679"/>
              <a:gd name="connsiteY5" fmla="*/ 3116470 h 3167550"/>
              <a:gd name="connsiteX6" fmla="*/ 1788845 w 3217679"/>
              <a:gd name="connsiteY6" fmla="*/ 3106502 h 3167550"/>
              <a:gd name="connsiteX7" fmla="*/ 1230765 w 3217679"/>
              <a:gd name="connsiteY7" fmla="*/ 3070372 h 3167550"/>
              <a:gd name="connsiteX8" fmla="*/ 1415131 w 3217679"/>
              <a:gd name="connsiteY8" fmla="*/ 3105257 h 3167550"/>
              <a:gd name="connsiteX9" fmla="*/ 1408903 w 3217679"/>
              <a:gd name="connsiteY9" fmla="*/ 3155092 h 3167550"/>
              <a:gd name="connsiteX10" fmla="*/ 1218308 w 3217679"/>
              <a:gd name="connsiteY10" fmla="*/ 3120207 h 3167550"/>
              <a:gd name="connsiteX11" fmla="*/ 2152594 w 3217679"/>
              <a:gd name="connsiteY11" fmla="*/ 3020538 h 3167550"/>
              <a:gd name="connsiteX12" fmla="*/ 2171279 w 3217679"/>
              <a:gd name="connsiteY12" fmla="*/ 3069126 h 3167550"/>
              <a:gd name="connsiteX13" fmla="*/ 1984422 w 3217679"/>
              <a:gd name="connsiteY13" fmla="*/ 3123945 h 3167550"/>
              <a:gd name="connsiteX14" fmla="*/ 1973211 w 3217679"/>
              <a:gd name="connsiteY14" fmla="*/ 3075356 h 3167550"/>
              <a:gd name="connsiteX15" fmla="*/ 2152594 w 3217679"/>
              <a:gd name="connsiteY15" fmla="*/ 3020538 h 3167550"/>
              <a:gd name="connsiteX16" fmla="*/ 880720 w 3217679"/>
              <a:gd name="connsiteY16" fmla="*/ 2939556 h 3167550"/>
              <a:gd name="connsiteX17" fmla="*/ 1051383 w 3217679"/>
              <a:gd name="connsiteY17" fmla="*/ 3016800 h 3167550"/>
              <a:gd name="connsiteX18" fmla="*/ 1033943 w 3217679"/>
              <a:gd name="connsiteY18" fmla="*/ 3062897 h 3167550"/>
              <a:gd name="connsiteX19" fmla="*/ 857051 w 3217679"/>
              <a:gd name="connsiteY19" fmla="*/ 2984408 h 3167550"/>
              <a:gd name="connsiteX20" fmla="*/ 2486445 w 3217679"/>
              <a:gd name="connsiteY20" fmla="*/ 2851100 h 3167550"/>
              <a:gd name="connsiteX21" fmla="*/ 2515097 w 3217679"/>
              <a:gd name="connsiteY21" fmla="*/ 2893459 h 3167550"/>
              <a:gd name="connsiteX22" fmla="*/ 2348171 w 3217679"/>
              <a:gd name="connsiteY22" fmla="*/ 2990637 h 3167550"/>
              <a:gd name="connsiteX23" fmla="*/ 2324502 w 3217679"/>
              <a:gd name="connsiteY23" fmla="*/ 2945786 h 3167550"/>
              <a:gd name="connsiteX24" fmla="*/ 2486445 w 3217679"/>
              <a:gd name="connsiteY24" fmla="*/ 2851100 h 3167550"/>
              <a:gd name="connsiteX25" fmla="*/ 571783 w 3217679"/>
              <a:gd name="connsiteY25" fmla="*/ 2727758 h 3167550"/>
              <a:gd name="connsiteX26" fmla="*/ 720023 w 3217679"/>
              <a:gd name="connsiteY26" fmla="*/ 2843624 h 3167550"/>
              <a:gd name="connsiteX27" fmla="*/ 691371 w 3217679"/>
              <a:gd name="connsiteY27" fmla="*/ 2884738 h 3167550"/>
              <a:gd name="connsiteX28" fmla="*/ 539394 w 3217679"/>
              <a:gd name="connsiteY28" fmla="*/ 2766380 h 3167550"/>
              <a:gd name="connsiteX29" fmla="*/ 2769222 w 3217679"/>
              <a:gd name="connsiteY29" fmla="*/ 2606910 h 3167550"/>
              <a:gd name="connsiteX30" fmla="*/ 2806594 w 3217679"/>
              <a:gd name="connsiteY30" fmla="*/ 2641794 h 3167550"/>
              <a:gd name="connsiteX31" fmla="*/ 2668319 w 3217679"/>
              <a:gd name="connsiteY31" fmla="*/ 2776348 h 3167550"/>
              <a:gd name="connsiteX32" fmla="*/ 2634685 w 3217679"/>
              <a:gd name="connsiteY32" fmla="*/ 2737726 h 3167550"/>
              <a:gd name="connsiteX33" fmla="*/ 2769222 w 3217679"/>
              <a:gd name="connsiteY33" fmla="*/ 2606910 h 3167550"/>
              <a:gd name="connsiteX34" fmla="*/ 322640 w 3217679"/>
              <a:gd name="connsiteY34" fmla="*/ 2449930 h 3167550"/>
              <a:gd name="connsiteX35" fmla="*/ 439737 w 3217679"/>
              <a:gd name="connsiteY35" fmla="*/ 2596942 h 3167550"/>
              <a:gd name="connsiteX36" fmla="*/ 401120 w 3217679"/>
              <a:gd name="connsiteY36" fmla="*/ 2630581 h 3167550"/>
              <a:gd name="connsiteX37" fmla="*/ 281531 w 3217679"/>
              <a:gd name="connsiteY37" fmla="*/ 2478585 h 3167550"/>
              <a:gd name="connsiteX38" fmla="*/ 2985977 w 3217679"/>
              <a:gd name="connsiteY38" fmla="*/ 2302918 h 3167550"/>
              <a:gd name="connsiteX39" fmla="*/ 3030822 w 3217679"/>
              <a:gd name="connsiteY39" fmla="*/ 2326589 h 3167550"/>
              <a:gd name="connsiteX40" fmla="*/ 2928674 w 3217679"/>
              <a:gd name="connsiteY40" fmla="*/ 2491044 h 3167550"/>
              <a:gd name="connsiteX41" fmla="*/ 2887565 w 3217679"/>
              <a:gd name="connsiteY41" fmla="*/ 2461143 h 3167550"/>
              <a:gd name="connsiteX42" fmla="*/ 2985977 w 3217679"/>
              <a:gd name="connsiteY42" fmla="*/ 2302918 h 3167550"/>
              <a:gd name="connsiteX43" fmla="*/ 148240 w 3217679"/>
              <a:gd name="connsiteY43" fmla="*/ 2119775 h 3167550"/>
              <a:gd name="connsiteX44" fmla="*/ 225474 w 3217679"/>
              <a:gd name="connsiteY44" fmla="*/ 2290459 h 3167550"/>
              <a:gd name="connsiteX45" fmla="*/ 180629 w 3217679"/>
              <a:gd name="connsiteY45" fmla="*/ 2314130 h 3167550"/>
              <a:gd name="connsiteX46" fmla="*/ 100903 w 3217679"/>
              <a:gd name="connsiteY46" fmla="*/ 2138463 h 3167550"/>
              <a:gd name="connsiteX47" fmla="*/ 3121759 w 3217679"/>
              <a:gd name="connsiteY47" fmla="*/ 1954074 h 3167550"/>
              <a:gd name="connsiteX48" fmla="*/ 3171588 w 3217679"/>
              <a:gd name="connsiteY48" fmla="*/ 1966533 h 3167550"/>
              <a:gd name="connsiteX49" fmla="*/ 3111793 w 3217679"/>
              <a:gd name="connsiteY49" fmla="*/ 2152168 h 3167550"/>
              <a:gd name="connsiteX50" fmla="*/ 3064457 w 3217679"/>
              <a:gd name="connsiteY50" fmla="*/ 2133480 h 3167550"/>
              <a:gd name="connsiteX51" fmla="*/ 3121759 w 3217679"/>
              <a:gd name="connsiteY51" fmla="*/ 1954074 h 3167550"/>
              <a:gd name="connsiteX52" fmla="*/ 61040 w 3217679"/>
              <a:gd name="connsiteY52" fmla="*/ 1757227 h 3167550"/>
              <a:gd name="connsiteX53" fmla="*/ 92183 w 3217679"/>
              <a:gd name="connsiteY53" fmla="*/ 1941616 h 3167550"/>
              <a:gd name="connsiteX54" fmla="*/ 43600 w 3217679"/>
              <a:gd name="connsiteY54" fmla="*/ 1952828 h 3167550"/>
              <a:gd name="connsiteX55" fmla="*/ 9966 w 3217679"/>
              <a:gd name="connsiteY55" fmla="*/ 1762211 h 3167550"/>
              <a:gd name="connsiteX56" fmla="*/ 3166605 w 3217679"/>
              <a:gd name="connsiteY56" fmla="*/ 1584052 h 3167550"/>
              <a:gd name="connsiteX57" fmla="*/ 3217679 w 3217679"/>
              <a:gd name="connsiteY57" fmla="*/ 1584052 h 3167550"/>
              <a:gd name="connsiteX58" fmla="*/ 3206468 w 3217679"/>
              <a:gd name="connsiteY58" fmla="*/ 1775915 h 3167550"/>
              <a:gd name="connsiteX59" fmla="*/ 3155393 w 3217679"/>
              <a:gd name="connsiteY59" fmla="*/ 1770932 h 3167550"/>
              <a:gd name="connsiteX60" fmla="*/ 3166605 w 3217679"/>
              <a:gd name="connsiteY60" fmla="*/ 1584052 h 3167550"/>
              <a:gd name="connsiteX61" fmla="*/ 13703 w 3217679"/>
              <a:gd name="connsiteY61" fmla="*/ 1375992 h 3167550"/>
              <a:gd name="connsiteX62" fmla="*/ 63531 w 3217679"/>
              <a:gd name="connsiteY62" fmla="*/ 1383467 h 3167550"/>
              <a:gd name="connsiteX63" fmla="*/ 51074 w 3217679"/>
              <a:gd name="connsiteY63" fmla="*/ 1570347 h 3167550"/>
              <a:gd name="connsiteX64" fmla="*/ 0 w 3217679"/>
              <a:gd name="connsiteY64" fmla="*/ 1569101 h 3167550"/>
              <a:gd name="connsiteX65" fmla="*/ 13703 w 3217679"/>
              <a:gd name="connsiteY65" fmla="*/ 1375992 h 3167550"/>
              <a:gd name="connsiteX66" fmla="*/ 3177817 w 3217679"/>
              <a:gd name="connsiteY66" fmla="*/ 1228979 h 3167550"/>
              <a:gd name="connsiteX67" fmla="*/ 3210205 w 3217679"/>
              <a:gd name="connsiteY67" fmla="*/ 1419597 h 3167550"/>
              <a:gd name="connsiteX68" fmla="*/ 3159131 w 3217679"/>
              <a:gd name="connsiteY68" fmla="*/ 1424580 h 3167550"/>
              <a:gd name="connsiteX69" fmla="*/ 3129233 w 3217679"/>
              <a:gd name="connsiteY69" fmla="*/ 1240192 h 3167550"/>
              <a:gd name="connsiteX70" fmla="*/ 112114 w 3217679"/>
              <a:gd name="connsiteY70" fmla="*/ 1003477 h 3167550"/>
              <a:gd name="connsiteX71" fmla="*/ 158206 w 3217679"/>
              <a:gd name="connsiteY71" fmla="*/ 1022165 h 3167550"/>
              <a:gd name="connsiteX72" fmla="*/ 99657 w 3217679"/>
              <a:gd name="connsiteY72" fmla="*/ 1200324 h 3167550"/>
              <a:gd name="connsiteX73" fmla="*/ 51074 w 3217679"/>
              <a:gd name="connsiteY73" fmla="*/ 1186620 h 3167550"/>
              <a:gd name="connsiteX74" fmla="*/ 112114 w 3217679"/>
              <a:gd name="connsiteY74" fmla="*/ 1003477 h 3167550"/>
              <a:gd name="connsiteX75" fmla="*/ 3044525 w 3217679"/>
              <a:gd name="connsiteY75" fmla="*/ 866431 h 3167550"/>
              <a:gd name="connsiteX76" fmla="*/ 3123005 w 3217679"/>
              <a:gd name="connsiteY76" fmla="*/ 1043345 h 3167550"/>
              <a:gd name="connsiteX77" fmla="*/ 3074422 w 3217679"/>
              <a:gd name="connsiteY77" fmla="*/ 1060787 h 3167550"/>
              <a:gd name="connsiteX78" fmla="*/ 2998433 w 3217679"/>
              <a:gd name="connsiteY78" fmla="*/ 890103 h 3167550"/>
              <a:gd name="connsiteX79" fmla="*/ 297726 w 3217679"/>
              <a:gd name="connsiteY79" fmla="*/ 664601 h 3167550"/>
              <a:gd name="connsiteX80" fmla="*/ 340080 w 3217679"/>
              <a:gd name="connsiteY80" fmla="*/ 694502 h 3167550"/>
              <a:gd name="connsiteX81" fmla="*/ 239177 w 3217679"/>
              <a:gd name="connsiteY81" fmla="*/ 852727 h 3167550"/>
              <a:gd name="connsiteX82" fmla="*/ 194331 w 3217679"/>
              <a:gd name="connsiteY82" fmla="*/ 827809 h 3167550"/>
              <a:gd name="connsiteX83" fmla="*/ 297726 w 3217679"/>
              <a:gd name="connsiteY83" fmla="*/ 664601 h 3167550"/>
              <a:gd name="connsiteX84" fmla="*/ 2826525 w 3217679"/>
              <a:gd name="connsiteY84" fmla="*/ 548735 h 3167550"/>
              <a:gd name="connsiteX85" fmla="*/ 2944868 w 3217679"/>
              <a:gd name="connsiteY85" fmla="*/ 700731 h 3167550"/>
              <a:gd name="connsiteX86" fmla="*/ 2902514 w 3217679"/>
              <a:gd name="connsiteY86" fmla="*/ 729386 h 3167550"/>
              <a:gd name="connsiteX87" fmla="*/ 2787908 w 3217679"/>
              <a:gd name="connsiteY87" fmla="*/ 582373 h 3167550"/>
              <a:gd name="connsiteX88" fmla="*/ 561817 w 3217679"/>
              <a:gd name="connsiteY88" fmla="*/ 381789 h 3167550"/>
              <a:gd name="connsiteX89" fmla="*/ 594206 w 3217679"/>
              <a:gd name="connsiteY89" fmla="*/ 421656 h 3167550"/>
              <a:gd name="connsiteX90" fmla="*/ 458423 w 3217679"/>
              <a:gd name="connsiteY90" fmla="*/ 549981 h 3167550"/>
              <a:gd name="connsiteX91" fmla="*/ 421051 w 3217679"/>
              <a:gd name="connsiteY91" fmla="*/ 515096 h 3167550"/>
              <a:gd name="connsiteX92" fmla="*/ 561817 w 3217679"/>
              <a:gd name="connsiteY92" fmla="*/ 381789 h 3167550"/>
              <a:gd name="connsiteX93" fmla="*/ 2538765 w 3217679"/>
              <a:gd name="connsiteY93" fmla="*/ 290840 h 3167550"/>
              <a:gd name="connsiteX94" fmla="*/ 2690742 w 3217679"/>
              <a:gd name="connsiteY94" fmla="*/ 410444 h 3167550"/>
              <a:gd name="connsiteX95" fmla="*/ 2655862 w 3217679"/>
              <a:gd name="connsiteY95" fmla="*/ 449065 h 3167550"/>
              <a:gd name="connsiteX96" fmla="*/ 2508868 w 3217679"/>
              <a:gd name="connsiteY96" fmla="*/ 333200 h 3167550"/>
              <a:gd name="connsiteX97" fmla="*/ 883211 w 3217679"/>
              <a:gd name="connsiteY97" fmla="*/ 169991 h 3167550"/>
              <a:gd name="connsiteX98" fmla="*/ 905634 w 3217679"/>
              <a:gd name="connsiteY98" fmla="*/ 214842 h 3167550"/>
              <a:gd name="connsiteX99" fmla="*/ 743691 w 3217679"/>
              <a:gd name="connsiteY99" fmla="*/ 309528 h 3167550"/>
              <a:gd name="connsiteX100" fmla="*/ 715040 w 3217679"/>
              <a:gd name="connsiteY100" fmla="*/ 265923 h 3167550"/>
              <a:gd name="connsiteX101" fmla="*/ 883211 w 3217679"/>
              <a:gd name="connsiteY101" fmla="*/ 169991 h 3167550"/>
              <a:gd name="connsiteX102" fmla="*/ 2197439 w 3217679"/>
              <a:gd name="connsiteY102" fmla="*/ 108945 h 3167550"/>
              <a:gd name="connsiteX103" fmla="*/ 2373085 w 3217679"/>
              <a:gd name="connsiteY103" fmla="*/ 189926 h 3167550"/>
              <a:gd name="connsiteX104" fmla="*/ 2341271 w 3217679"/>
              <a:gd name="connsiteY104" fmla="*/ 232406 h 3167550"/>
              <a:gd name="connsiteX105" fmla="*/ 2178754 w 3217679"/>
              <a:gd name="connsiteY105" fmla="*/ 156288 h 3167550"/>
              <a:gd name="connsiteX106" fmla="*/ 1246960 w 3217679"/>
              <a:gd name="connsiteY106" fmla="*/ 40421 h 3167550"/>
              <a:gd name="connsiteX107" fmla="*/ 1258171 w 3217679"/>
              <a:gd name="connsiteY107" fmla="*/ 90256 h 3167550"/>
              <a:gd name="connsiteX108" fmla="*/ 1078788 w 3217679"/>
              <a:gd name="connsiteY108" fmla="*/ 142582 h 3167550"/>
              <a:gd name="connsiteX109" fmla="*/ 1061348 w 3217679"/>
              <a:gd name="connsiteY109" fmla="*/ 93993 h 3167550"/>
              <a:gd name="connsiteX110" fmla="*/ 1246960 w 3217679"/>
              <a:gd name="connsiteY110" fmla="*/ 40421 h 3167550"/>
              <a:gd name="connsiteX111" fmla="*/ 1823725 w 3217679"/>
              <a:gd name="connsiteY111" fmla="*/ 14258 h 3167550"/>
              <a:gd name="connsiteX112" fmla="*/ 2013074 w 3217679"/>
              <a:gd name="connsiteY112" fmla="*/ 50388 h 3167550"/>
              <a:gd name="connsiteX113" fmla="*/ 2000617 w 3217679"/>
              <a:gd name="connsiteY113" fmla="*/ 98977 h 3167550"/>
              <a:gd name="connsiteX114" fmla="*/ 1816251 w 3217679"/>
              <a:gd name="connsiteY114" fmla="*/ 64092 h 3167550"/>
              <a:gd name="connsiteX115" fmla="*/ 1608217 w 3217679"/>
              <a:gd name="connsiteY115" fmla="*/ 553 h 3167550"/>
              <a:gd name="connsiteX116" fmla="*/ 1630640 w 3217679"/>
              <a:gd name="connsiteY116" fmla="*/ 553 h 3167550"/>
              <a:gd name="connsiteX117" fmla="*/ 1629394 w 3217679"/>
              <a:gd name="connsiteY117" fmla="*/ 50388 h 3167550"/>
              <a:gd name="connsiteX118" fmla="*/ 1608217 w 3217679"/>
              <a:gd name="connsiteY118" fmla="*/ 50388 h 3167550"/>
              <a:gd name="connsiteX119" fmla="*/ 1442537 w 3217679"/>
              <a:gd name="connsiteY119" fmla="*/ 59109 h 3167550"/>
              <a:gd name="connsiteX120" fmla="*/ 1437554 w 3217679"/>
              <a:gd name="connsiteY120" fmla="*/ 9274 h 3167550"/>
              <a:gd name="connsiteX121" fmla="*/ 1608217 w 3217679"/>
              <a:gd name="connsiteY121" fmla="*/ 553 h 31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217679" h="3167550">
                <a:moveTo>
                  <a:pt x="1788845" y="3106502"/>
                </a:moveTo>
                <a:lnTo>
                  <a:pt x="1793828" y="3157583"/>
                </a:lnTo>
                <a:cubicBezTo>
                  <a:pt x="1734034" y="3163812"/>
                  <a:pt x="1670503" y="3167550"/>
                  <a:pt x="1609463" y="3167550"/>
                </a:cubicBezTo>
                <a:lnTo>
                  <a:pt x="1601988" y="3167550"/>
                </a:lnTo>
                <a:lnTo>
                  <a:pt x="1601988" y="3116470"/>
                </a:lnTo>
                <a:lnTo>
                  <a:pt x="1609463" y="3116470"/>
                </a:lnTo>
                <a:cubicBezTo>
                  <a:pt x="1669257" y="3116470"/>
                  <a:pt x="1729051" y="3113978"/>
                  <a:pt x="1788845" y="3106502"/>
                </a:cubicBezTo>
                <a:close/>
                <a:moveTo>
                  <a:pt x="1230765" y="3070372"/>
                </a:moveTo>
                <a:cubicBezTo>
                  <a:pt x="1290560" y="3086569"/>
                  <a:pt x="1352845" y="3097782"/>
                  <a:pt x="1415131" y="3105257"/>
                </a:cubicBezTo>
                <a:lnTo>
                  <a:pt x="1408903" y="3155092"/>
                </a:lnTo>
                <a:cubicBezTo>
                  <a:pt x="1345371" y="3147616"/>
                  <a:pt x="1280594" y="3135158"/>
                  <a:pt x="1218308" y="3120207"/>
                </a:cubicBezTo>
                <a:close/>
                <a:moveTo>
                  <a:pt x="2152594" y="3020538"/>
                </a:moveTo>
                <a:lnTo>
                  <a:pt x="2171279" y="3069126"/>
                </a:lnTo>
                <a:cubicBezTo>
                  <a:pt x="2110239" y="3090306"/>
                  <a:pt x="2047954" y="3108994"/>
                  <a:pt x="1984422" y="3123945"/>
                </a:cubicBezTo>
                <a:lnTo>
                  <a:pt x="1973211" y="3075356"/>
                </a:lnTo>
                <a:cubicBezTo>
                  <a:pt x="2034251" y="3060406"/>
                  <a:pt x="2094045" y="3041718"/>
                  <a:pt x="2152594" y="3020538"/>
                </a:cubicBezTo>
                <a:close/>
                <a:moveTo>
                  <a:pt x="880720" y="2939556"/>
                </a:moveTo>
                <a:cubicBezTo>
                  <a:pt x="935531" y="2968211"/>
                  <a:pt x="994080" y="2994374"/>
                  <a:pt x="1051383" y="3016800"/>
                </a:cubicBezTo>
                <a:lnTo>
                  <a:pt x="1033943" y="3062897"/>
                </a:lnTo>
                <a:cubicBezTo>
                  <a:pt x="974148" y="3040472"/>
                  <a:pt x="914354" y="3014308"/>
                  <a:pt x="857051" y="2984408"/>
                </a:cubicBezTo>
                <a:close/>
                <a:moveTo>
                  <a:pt x="2486445" y="2851100"/>
                </a:moveTo>
                <a:lnTo>
                  <a:pt x="2515097" y="2893459"/>
                </a:lnTo>
                <a:cubicBezTo>
                  <a:pt x="2461531" y="2929589"/>
                  <a:pt x="2404228" y="2961982"/>
                  <a:pt x="2348171" y="2990637"/>
                </a:cubicBezTo>
                <a:lnTo>
                  <a:pt x="2324502" y="2945786"/>
                </a:lnTo>
                <a:cubicBezTo>
                  <a:pt x="2380559" y="2918376"/>
                  <a:pt x="2434125" y="2885984"/>
                  <a:pt x="2486445" y="2851100"/>
                </a:cubicBezTo>
                <a:close/>
                <a:moveTo>
                  <a:pt x="571783" y="2727758"/>
                </a:moveTo>
                <a:cubicBezTo>
                  <a:pt x="619120" y="2768872"/>
                  <a:pt x="668948" y="2808740"/>
                  <a:pt x="720023" y="2843624"/>
                </a:cubicBezTo>
                <a:lnTo>
                  <a:pt x="691371" y="2884738"/>
                </a:lnTo>
                <a:cubicBezTo>
                  <a:pt x="639051" y="2848608"/>
                  <a:pt x="586731" y="2808740"/>
                  <a:pt x="539394" y="2766380"/>
                </a:cubicBezTo>
                <a:close/>
                <a:moveTo>
                  <a:pt x="2769222" y="2606910"/>
                </a:moveTo>
                <a:lnTo>
                  <a:pt x="2806594" y="2641794"/>
                </a:lnTo>
                <a:cubicBezTo>
                  <a:pt x="2764239" y="2689137"/>
                  <a:pt x="2716902" y="2733988"/>
                  <a:pt x="2668319" y="2776348"/>
                </a:cubicBezTo>
                <a:lnTo>
                  <a:pt x="2634685" y="2737726"/>
                </a:lnTo>
                <a:cubicBezTo>
                  <a:pt x="2682022" y="2696612"/>
                  <a:pt x="2728114" y="2653006"/>
                  <a:pt x="2769222" y="2606910"/>
                </a:cubicBezTo>
                <a:close/>
                <a:moveTo>
                  <a:pt x="322640" y="2449930"/>
                </a:moveTo>
                <a:cubicBezTo>
                  <a:pt x="358766" y="2501010"/>
                  <a:pt x="397383" y="2549600"/>
                  <a:pt x="439737" y="2596942"/>
                </a:cubicBezTo>
                <a:lnTo>
                  <a:pt x="401120" y="2630581"/>
                </a:lnTo>
                <a:cubicBezTo>
                  <a:pt x="358766" y="2583238"/>
                  <a:pt x="317657" y="2532157"/>
                  <a:pt x="281531" y="2478585"/>
                </a:cubicBezTo>
                <a:close/>
                <a:moveTo>
                  <a:pt x="2985977" y="2302918"/>
                </a:moveTo>
                <a:lnTo>
                  <a:pt x="3030822" y="2326589"/>
                </a:lnTo>
                <a:cubicBezTo>
                  <a:pt x="2999679" y="2383899"/>
                  <a:pt x="2966045" y="2438717"/>
                  <a:pt x="2928674" y="2491044"/>
                </a:cubicBezTo>
                <a:lnTo>
                  <a:pt x="2887565" y="2461143"/>
                </a:lnTo>
                <a:cubicBezTo>
                  <a:pt x="2922445" y="2411308"/>
                  <a:pt x="2956079" y="2357736"/>
                  <a:pt x="2985977" y="2302918"/>
                </a:cubicBezTo>
                <a:close/>
                <a:moveTo>
                  <a:pt x="148240" y="2119775"/>
                </a:moveTo>
                <a:cubicBezTo>
                  <a:pt x="170663" y="2178331"/>
                  <a:pt x="196823" y="2235641"/>
                  <a:pt x="225474" y="2290459"/>
                </a:cubicBezTo>
                <a:lnTo>
                  <a:pt x="180629" y="2314130"/>
                </a:lnTo>
                <a:cubicBezTo>
                  <a:pt x="150731" y="2256820"/>
                  <a:pt x="123326" y="2198264"/>
                  <a:pt x="100903" y="2138463"/>
                </a:cubicBezTo>
                <a:close/>
                <a:moveTo>
                  <a:pt x="3121759" y="1954074"/>
                </a:moveTo>
                <a:lnTo>
                  <a:pt x="3171588" y="1966533"/>
                </a:lnTo>
                <a:cubicBezTo>
                  <a:pt x="3155393" y="2030072"/>
                  <a:pt x="3135462" y="2091120"/>
                  <a:pt x="3111793" y="2152168"/>
                </a:cubicBezTo>
                <a:lnTo>
                  <a:pt x="3064457" y="2133480"/>
                </a:lnTo>
                <a:cubicBezTo>
                  <a:pt x="3086879" y="2074924"/>
                  <a:pt x="3106811" y="2015122"/>
                  <a:pt x="3121759" y="1954074"/>
                </a:cubicBezTo>
                <a:close/>
                <a:moveTo>
                  <a:pt x="61040" y="1757227"/>
                </a:moveTo>
                <a:cubicBezTo>
                  <a:pt x="67269" y="1818275"/>
                  <a:pt x="78480" y="1880568"/>
                  <a:pt x="92183" y="1941616"/>
                </a:cubicBezTo>
                <a:lnTo>
                  <a:pt x="43600" y="1952828"/>
                </a:lnTo>
                <a:cubicBezTo>
                  <a:pt x="28651" y="1890535"/>
                  <a:pt x="17440" y="1825750"/>
                  <a:pt x="9966" y="1762211"/>
                </a:cubicBezTo>
                <a:close/>
                <a:moveTo>
                  <a:pt x="3166605" y="1584052"/>
                </a:moveTo>
                <a:lnTo>
                  <a:pt x="3217679" y="1584052"/>
                </a:lnTo>
                <a:cubicBezTo>
                  <a:pt x="3217679" y="1648837"/>
                  <a:pt x="3215188" y="1713622"/>
                  <a:pt x="3206468" y="1775915"/>
                </a:cubicBezTo>
                <a:lnTo>
                  <a:pt x="3155393" y="1770932"/>
                </a:lnTo>
                <a:cubicBezTo>
                  <a:pt x="3164113" y="1709884"/>
                  <a:pt x="3166605" y="1646345"/>
                  <a:pt x="3166605" y="1584052"/>
                </a:cubicBezTo>
                <a:close/>
                <a:moveTo>
                  <a:pt x="13703" y="1375992"/>
                </a:moveTo>
                <a:lnTo>
                  <a:pt x="63531" y="1383467"/>
                </a:lnTo>
                <a:cubicBezTo>
                  <a:pt x="54811" y="1444514"/>
                  <a:pt x="51074" y="1508054"/>
                  <a:pt x="51074" y="1570347"/>
                </a:cubicBezTo>
                <a:lnTo>
                  <a:pt x="0" y="1569101"/>
                </a:lnTo>
                <a:cubicBezTo>
                  <a:pt x="0" y="1504316"/>
                  <a:pt x="4983" y="1439531"/>
                  <a:pt x="13703" y="1375992"/>
                </a:cubicBezTo>
                <a:close/>
                <a:moveTo>
                  <a:pt x="3177817" y="1228979"/>
                </a:moveTo>
                <a:cubicBezTo>
                  <a:pt x="3192765" y="1291272"/>
                  <a:pt x="3202731" y="1354812"/>
                  <a:pt x="3210205" y="1419597"/>
                </a:cubicBezTo>
                <a:lnTo>
                  <a:pt x="3159131" y="1424580"/>
                </a:lnTo>
                <a:cubicBezTo>
                  <a:pt x="3152902" y="1362287"/>
                  <a:pt x="3141691" y="1301239"/>
                  <a:pt x="3129233" y="1240192"/>
                </a:cubicBezTo>
                <a:close/>
                <a:moveTo>
                  <a:pt x="112114" y="1003477"/>
                </a:moveTo>
                <a:lnTo>
                  <a:pt x="158206" y="1022165"/>
                </a:lnTo>
                <a:cubicBezTo>
                  <a:pt x="134537" y="1079475"/>
                  <a:pt x="115851" y="1139276"/>
                  <a:pt x="99657" y="1200324"/>
                </a:cubicBezTo>
                <a:lnTo>
                  <a:pt x="51074" y="1186620"/>
                </a:lnTo>
                <a:cubicBezTo>
                  <a:pt x="67269" y="1124326"/>
                  <a:pt x="87200" y="1063278"/>
                  <a:pt x="112114" y="1003477"/>
                </a:cubicBezTo>
                <a:close/>
                <a:moveTo>
                  <a:pt x="3044525" y="866431"/>
                </a:moveTo>
                <a:cubicBezTo>
                  <a:pt x="3073177" y="923741"/>
                  <a:pt x="3100582" y="983543"/>
                  <a:pt x="3123005" y="1043345"/>
                </a:cubicBezTo>
                <a:lnTo>
                  <a:pt x="3074422" y="1060787"/>
                </a:lnTo>
                <a:cubicBezTo>
                  <a:pt x="3053245" y="1002231"/>
                  <a:pt x="3028331" y="944921"/>
                  <a:pt x="2998433" y="890103"/>
                </a:cubicBezTo>
                <a:close/>
                <a:moveTo>
                  <a:pt x="297726" y="664601"/>
                </a:moveTo>
                <a:lnTo>
                  <a:pt x="340080" y="694502"/>
                </a:lnTo>
                <a:cubicBezTo>
                  <a:pt x="302709" y="744336"/>
                  <a:pt x="269074" y="797909"/>
                  <a:pt x="239177" y="852727"/>
                </a:cubicBezTo>
                <a:lnTo>
                  <a:pt x="194331" y="827809"/>
                </a:lnTo>
                <a:cubicBezTo>
                  <a:pt x="225474" y="771745"/>
                  <a:pt x="260354" y="716927"/>
                  <a:pt x="297726" y="664601"/>
                </a:cubicBezTo>
                <a:close/>
                <a:moveTo>
                  <a:pt x="2826525" y="548735"/>
                </a:moveTo>
                <a:cubicBezTo>
                  <a:pt x="2868879" y="596078"/>
                  <a:pt x="2908742" y="647158"/>
                  <a:pt x="2944868" y="700731"/>
                </a:cubicBezTo>
                <a:lnTo>
                  <a:pt x="2902514" y="729386"/>
                </a:lnTo>
                <a:cubicBezTo>
                  <a:pt x="2867634" y="678305"/>
                  <a:pt x="2830262" y="628470"/>
                  <a:pt x="2787908" y="582373"/>
                </a:cubicBezTo>
                <a:close/>
                <a:moveTo>
                  <a:pt x="561817" y="381789"/>
                </a:moveTo>
                <a:lnTo>
                  <a:pt x="594206" y="421656"/>
                </a:lnTo>
                <a:cubicBezTo>
                  <a:pt x="545623" y="460278"/>
                  <a:pt x="499531" y="503884"/>
                  <a:pt x="458423" y="549981"/>
                </a:cubicBezTo>
                <a:lnTo>
                  <a:pt x="421051" y="515096"/>
                </a:lnTo>
                <a:cubicBezTo>
                  <a:pt x="464651" y="468999"/>
                  <a:pt x="511988" y="422902"/>
                  <a:pt x="561817" y="381789"/>
                </a:cubicBezTo>
                <a:close/>
                <a:moveTo>
                  <a:pt x="2538765" y="290840"/>
                </a:moveTo>
                <a:cubicBezTo>
                  <a:pt x="2591085" y="326970"/>
                  <a:pt x="2642159" y="368084"/>
                  <a:pt x="2690742" y="410444"/>
                </a:cubicBezTo>
                <a:lnTo>
                  <a:pt x="2655862" y="449065"/>
                </a:lnTo>
                <a:cubicBezTo>
                  <a:pt x="2609771" y="407952"/>
                  <a:pt x="2559942" y="368084"/>
                  <a:pt x="2508868" y="333200"/>
                </a:cubicBezTo>
                <a:close/>
                <a:moveTo>
                  <a:pt x="883211" y="169991"/>
                </a:moveTo>
                <a:lnTo>
                  <a:pt x="905634" y="214842"/>
                </a:lnTo>
                <a:cubicBezTo>
                  <a:pt x="850823" y="242252"/>
                  <a:pt x="796011" y="274644"/>
                  <a:pt x="743691" y="309528"/>
                </a:cubicBezTo>
                <a:lnTo>
                  <a:pt x="715040" y="265923"/>
                </a:lnTo>
                <a:cubicBezTo>
                  <a:pt x="768606" y="231039"/>
                  <a:pt x="825908" y="198646"/>
                  <a:pt x="883211" y="169991"/>
                </a:cubicBezTo>
                <a:close/>
                <a:moveTo>
                  <a:pt x="2197439" y="108945"/>
                </a:moveTo>
                <a:cubicBezTo>
                  <a:pt x="2257234" y="132616"/>
                  <a:pt x="2315782" y="160025"/>
                  <a:pt x="2373085" y="189926"/>
                </a:cubicBezTo>
                <a:lnTo>
                  <a:pt x="2341271" y="232406"/>
                </a:lnTo>
                <a:lnTo>
                  <a:pt x="2178754" y="156288"/>
                </a:lnTo>
                <a:close/>
                <a:moveTo>
                  <a:pt x="1246960" y="40421"/>
                </a:moveTo>
                <a:lnTo>
                  <a:pt x="1258171" y="90256"/>
                </a:lnTo>
                <a:cubicBezTo>
                  <a:pt x="1197131" y="103960"/>
                  <a:pt x="1137337" y="121402"/>
                  <a:pt x="1078788" y="142582"/>
                </a:cubicBezTo>
                <a:lnTo>
                  <a:pt x="1061348" y="93993"/>
                </a:lnTo>
                <a:cubicBezTo>
                  <a:pt x="1121143" y="72813"/>
                  <a:pt x="1184674" y="54125"/>
                  <a:pt x="1246960" y="40421"/>
                </a:cubicBezTo>
                <a:close/>
                <a:moveTo>
                  <a:pt x="1823725" y="14258"/>
                </a:moveTo>
                <a:cubicBezTo>
                  <a:pt x="1887257" y="22979"/>
                  <a:pt x="1950788" y="34192"/>
                  <a:pt x="2013074" y="50388"/>
                </a:cubicBezTo>
                <a:lnTo>
                  <a:pt x="2000617" y="98977"/>
                </a:lnTo>
                <a:cubicBezTo>
                  <a:pt x="1940822" y="84026"/>
                  <a:pt x="1878537" y="72813"/>
                  <a:pt x="1816251" y="64092"/>
                </a:cubicBezTo>
                <a:close/>
                <a:moveTo>
                  <a:pt x="1608217" y="553"/>
                </a:moveTo>
                <a:cubicBezTo>
                  <a:pt x="1615691" y="-693"/>
                  <a:pt x="1623165" y="553"/>
                  <a:pt x="1630640" y="553"/>
                </a:cubicBezTo>
                <a:lnTo>
                  <a:pt x="1629394" y="50388"/>
                </a:lnTo>
                <a:cubicBezTo>
                  <a:pt x="1623165" y="50388"/>
                  <a:pt x="1615691" y="51634"/>
                  <a:pt x="1608217" y="50388"/>
                </a:cubicBezTo>
                <a:cubicBezTo>
                  <a:pt x="1553405" y="50388"/>
                  <a:pt x="1497348" y="54125"/>
                  <a:pt x="1442537" y="59109"/>
                </a:cubicBezTo>
                <a:lnTo>
                  <a:pt x="1437554" y="9274"/>
                </a:lnTo>
                <a:cubicBezTo>
                  <a:pt x="1493611" y="3045"/>
                  <a:pt x="1550914" y="553"/>
                  <a:pt x="1608217" y="5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6DBAF7F9-F758-B7CE-5C72-BA4CCBDA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628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2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5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AF07BD5D-AECC-0F0D-07A9-0DD5BCF5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399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0 w 2172"/>
              <a:gd name="T5" fmla="*/ 1068 h 2138"/>
              <a:gd name="T6" fmla="*/ 40 w 2172"/>
              <a:gd name="T7" fmla="*/ 1068 h 2138"/>
              <a:gd name="T8" fmla="*/ 1086 w 2172"/>
              <a:gd name="T9" fmla="*/ 2096 h 2138"/>
              <a:gd name="T10" fmla="*/ 1086 w 2172"/>
              <a:gd name="T11" fmla="*/ 2096 h 2138"/>
              <a:gd name="T12" fmla="*/ 2131 w 2172"/>
              <a:gd name="T13" fmla="*/ 1068 h 2138"/>
              <a:gd name="T14" fmla="*/ 2131 w 2172"/>
              <a:gd name="T15" fmla="*/ 1068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8 h 2138"/>
              <a:gd name="T24" fmla="*/ 0 w 2172"/>
              <a:gd name="T25" fmla="*/ 1068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8 h 2138"/>
              <a:gd name="T32" fmla="*/ 2171 w 2172"/>
              <a:gd name="T33" fmla="*/ 1068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0" y="502"/>
                  <a:pt x="40" y="1068"/>
                </a:cubicBezTo>
                <a:lnTo>
                  <a:pt x="40" y="1068"/>
                </a:lnTo>
                <a:cubicBezTo>
                  <a:pt x="40" y="1635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7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79"/>
                  <a:pt x="2171" y="1068"/>
                </a:cubicBezTo>
                <a:lnTo>
                  <a:pt x="2171" y="1068"/>
                </a:lnTo>
                <a:cubicBezTo>
                  <a:pt x="2171" y="1657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9F6A018-EF61-61F3-22DB-019B5A602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815" y="3888555"/>
            <a:ext cx="1522808" cy="1498934"/>
          </a:xfrm>
          <a:custGeom>
            <a:avLst/>
            <a:gdLst>
              <a:gd name="connsiteX0" fmla="*/ 1788154 w 3217680"/>
              <a:gd name="connsiteY0" fmla="*/ 3106187 h 3167235"/>
              <a:gd name="connsiteX1" fmla="*/ 1794380 w 3217680"/>
              <a:gd name="connsiteY1" fmla="*/ 3157268 h 3167235"/>
              <a:gd name="connsiteX2" fmla="*/ 1608840 w 3217680"/>
              <a:gd name="connsiteY2" fmla="*/ 3167235 h 3167235"/>
              <a:gd name="connsiteX3" fmla="*/ 1601368 w 3217680"/>
              <a:gd name="connsiteY3" fmla="*/ 3167235 h 3167235"/>
              <a:gd name="connsiteX4" fmla="*/ 1601368 w 3217680"/>
              <a:gd name="connsiteY4" fmla="*/ 3116155 h 3167235"/>
              <a:gd name="connsiteX5" fmla="*/ 1608840 w 3217680"/>
              <a:gd name="connsiteY5" fmla="*/ 3116155 h 3167235"/>
              <a:gd name="connsiteX6" fmla="*/ 1788154 w 3217680"/>
              <a:gd name="connsiteY6" fmla="*/ 3106187 h 3167235"/>
              <a:gd name="connsiteX7" fmla="*/ 1230290 w 3217680"/>
              <a:gd name="connsiteY7" fmla="*/ 3070057 h 3167235"/>
              <a:gd name="connsiteX8" fmla="*/ 1413338 w 3217680"/>
              <a:gd name="connsiteY8" fmla="*/ 3104942 h 3167235"/>
              <a:gd name="connsiteX9" fmla="*/ 1408358 w 3217680"/>
              <a:gd name="connsiteY9" fmla="*/ 3154777 h 3167235"/>
              <a:gd name="connsiteX10" fmla="*/ 1217836 w 3217680"/>
              <a:gd name="connsiteY10" fmla="*/ 3119892 h 3167235"/>
              <a:gd name="connsiteX11" fmla="*/ 2151760 w 3217680"/>
              <a:gd name="connsiteY11" fmla="*/ 3020223 h 3167235"/>
              <a:gd name="connsiteX12" fmla="*/ 2169194 w 3217680"/>
              <a:gd name="connsiteY12" fmla="*/ 3068811 h 3167235"/>
              <a:gd name="connsiteX13" fmla="*/ 1983654 w 3217680"/>
              <a:gd name="connsiteY13" fmla="*/ 3123630 h 3167235"/>
              <a:gd name="connsiteX14" fmla="*/ 1972448 w 3217680"/>
              <a:gd name="connsiteY14" fmla="*/ 3075041 h 3167235"/>
              <a:gd name="connsiteX15" fmla="*/ 2151760 w 3217680"/>
              <a:gd name="connsiteY15" fmla="*/ 3020223 h 3167235"/>
              <a:gd name="connsiteX16" fmla="*/ 880380 w 3217680"/>
              <a:gd name="connsiteY16" fmla="*/ 2939241 h 3167235"/>
              <a:gd name="connsiteX17" fmla="*/ 1050976 w 3217680"/>
              <a:gd name="connsiteY17" fmla="*/ 3016485 h 3167235"/>
              <a:gd name="connsiteX18" fmla="*/ 1033542 w 3217680"/>
              <a:gd name="connsiteY18" fmla="*/ 3062582 h 3167235"/>
              <a:gd name="connsiteX19" fmla="*/ 856720 w 3217680"/>
              <a:gd name="connsiteY19" fmla="*/ 2984093 h 3167235"/>
              <a:gd name="connsiteX20" fmla="*/ 2484238 w 3217680"/>
              <a:gd name="connsiteY20" fmla="*/ 2850785 h 3167235"/>
              <a:gd name="connsiteX21" fmla="*/ 2512878 w 3217680"/>
              <a:gd name="connsiteY21" fmla="*/ 2893144 h 3167235"/>
              <a:gd name="connsiteX22" fmla="*/ 2347262 w 3217680"/>
              <a:gd name="connsiteY22" fmla="*/ 2990322 h 3167235"/>
              <a:gd name="connsiteX23" fmla="*/ 2323604 w 3217680"/>
              <a:gd name="connsiteY23" fmla="*/ 2945471 h 3167235"/>
              <a:gd name="connsiteX24" fmla="*/ 2484238 w 3217680"/>
              <a:gd name="connsiteY24" fmla="*/ 2850785 h 3167235"/>
              <a:gd name="connsiteX25" fmla="*/ 571562 w 3217680"/>
              <a:gd name="connsiteY25" fmla="*/ 2727443 h 3167235"/>
              <a:gd name="connsiteX26" fmla="*/ 719744 w 3217680"/>
              <a:gd name="connsiteY26" fmla="*/ 2843309 h 3167235"/>
              <a:gd name="connsiteX27" fmla="*/ 691104 w 3217680"/>
              <a:gd name="connsiteY27" fmla="*/ 2884423 h 3167235"/>
              <a:gd name="connsiteX28" fmla="*/ 537940 w 3217680"/>
              <a:gd name="connsiteY28" fmla="*/ 2766065 h 3167235"/>
              <a:gd name="connsiteX29" fmla="*/ 2768152 w 3217680"/>
              <a:gd name="connsiteY29" fmla="*/ 2606595 h 3167235"/>
              <a:gd name="connsiteX30" fmla="*/ 2805508 w 3217680"/>
              <a:gd name="connsiteY30" fmla="*/ 2641479 h 3167235"/>
              <a:gd name="connsiteX31" fmla="*/ 2667288 w 3217680"/>
              <a:gd name="connsiteY31" fmla="*/ 2776033 h 3167235"/>
              <a:gd name="connsiteX32" fmla="*/ 2633666 w 3217680"/>
              <a:gd name="connsiteY32" fmla="*/ 2737411 h 3167235"/>
              <a:gd name="connsiteX33" fmla="*/ 2768152 w 3217680"/>
              <a:gd name="connsiteY33" fmla="*/ 2606595 h 3167235"/>
              <a:gd name="connsiteX34" fmla="*/ 322516 w 3217680"/>
              <a:gd name="connsiteY34" fmla="*/ 2449615 h 3167235"/>
              <a:gd name="connsiteX35" fmla="*/ 438322 w 3217680"/>
              <a:gd name="connsiteY35" fmla="*/ 2596627 h 3167235"/>
              <a:gd name="connsiteX36" fmla="*/ 400964 w 3217680"/>
              <a:gd name="connsiteY36" fmla="*/ 2630266 h 3167235"/>
              <a:gd name="connsiteX37" fmla="*/ 280178 w 3217680"/>
              <a:gd name="connsiteY37" fmla="*/ 2478270 h 3167235"/>
              <a:gd name="connsiteX38" fmla="*/ 2983576 w 3217680"/>
              <a:gd name="connsiteY38" fmla="*/ 2302603 h 3167235"/>
              <a:gd name="connsiteX39" fmla="*/ 3029650 w 3217680"/>
              <a:gd name="connsiteY39" fmla="*/ 2326274 h 3167235"/>
              <a:gd name="connsiteX40" fmla="*/ 2927540 w 3217680"/>
              <a:gd name="connsiteY40" fmla="*/ 2490729 h 3167235"/>
              <a:gd name="connsiteX41" fmla="*/ 2885202 w 3217680"/>
              <a:gd name="connsiteY41" fmla="*/ 2460828 h 3167235"/>
              <a:gd name="connsiteX42" fmla="*/ 2983576 w 3217680"/>
              <a:gd name="connsiteY42" fmla="*/ 2302603 h 3167235"/>
              <a:gd name="connsiteX43" fmla="*/ 148182 w 3217680"/>
              <a:gd name="connsiteY43" fmla="*/ 2119460 h 3167235"/>
              <a:gd name="connsiteX44" fmla="*/ 225388 w 3217680"/>
              <a:gd name="connsiteY44" fmla="*/ 2290144 h 3167235"/>
              <a:gd name="connsiteX45" fmla="*/ 180558 w 3217680"/>
              <a:gd name="connsiteY45" fmla="*/ 2313815 h 3167235"/>
              <a:gd name="connsiteX46" fmla="*/ 100864 w 3217680"/>
              <a:gd name="connsiteY46" fmla="*/ 2138148 h 3167235"/>
              <a:gd name="connsiteX47" fmla="*/ 3120552 w 3217680"/>
              <a:gd name="connsiteY47" fmla="*/ 1953759 h 3167235"/>
              <a:gd name="connsiteX48" fmla="*/ 3169116 w 3217680"/>
              <a:gd name="connsiteY48" fmla="*/ 1966218 h 3167235"/>
              <a:gd name="connsiteX49" fmla="*/ 3110590 w 3217680"/>
              <a:gd name="connsiteY49" fmla="*/ 2151853 h 3167235"/>
              <a:gd name="connsiteX50" fmla="*/ 3063272 w 3217680"/>
              <a:gd name="connsiteY50" fmla="*/ 2133165 h 3167235"/>
              <a:gd name="connsiteX51" fmla="*/ 3120552 w 3217680"/>
              <a:gd name="connsiteY51" fmla="*/ 1953759 h 3167235"/>
              <a:gd name="connsiteX52" fmla="*/ 59772 w 3217680"/>
              <a:gd name="connsiteY52" fmla="*/ 1756912 h 3167235"/>
              <a:gd name="connsiteX53" fmla="*/ 92148 w 3217680"/>
              <a:gd name="connsiteY53" fmla="*/ 1941301 h 3167235"/>
              <a:gd name="connsiteX54" fmla="*/ 43584 w 3217680"/>
              <a:gd name="connsiteY54" fmla="*/ 1952513 h 3167235"/>
              <a:gd name="connsiteX55" fmla="*/ 9962 w 3217680"/>
              <a:gd name="connsiteY55" fmla="*/ 1761896 h 3167235"/>
              <a:gd name="connsiteX56" fmla="*/ 3166626 w 3217680"/>
              <a:gd name="connsiteY56" fmla="*/ 1583737 h 3167235"/>
              <a:gd name="connsiteX57" fmla="*/ 3217680 w 3217680"/>
              <a:gd name="connsiteY57" fmla="*/ 1583737 h 3167235"/>
              <a:gd name="connsiteX58" fmla="*/ 3205228 w 3217680"/>
              <a:gd name="connsiteY58" fmla="*/ 1775600 h 3167235"/>
              <a:gd name="connsiteX59" fmla="*/ 3155418 w 3217680"/>
              <a:gd name="connsiteY59" fmla="*/ 1770617 h 3167235"/>
              <a:gd name="connsiteX60" fmla="*/ 3166626 w 3217680"/>
              <a:gd name="connsiteY60" fmla="*/ 1583737 h 3167235"/>
              <a:gd name="connsiteX61" fmla="*/ 12452 w 3217680"/>
              <a:gd name="connsiteY61" fmla="*/ 1375677 h 3167235"/>
              <a:gd name="connsiteX62" fmla="*/ 63506 w 3217680"/>
              <a:gd name="connsiteY62" fmla="*/ 1383152 h 3167235"/>
              <a:gd name="connsiteX63" fmla="*/ 49810 w 3217680"/>
              <a:gd name="connsiteY63" fmla="*/ 1570032 h 3167235"/>
              <a:gd name="connsiteX64" fmla="*/ 0 w 3217680"/>
              <a:gd name="connsiteY64" fmla="*/ 1568786 h 3167235"/>
              <a:gd name="connsiteX65" fmla="*/ 12452 w 3217680"/>
              <a:gd name="connsiteY65" fmla="*/ 1375677 h 3167235"/>
              <a:gd name="connsiteX66" fmla="*/ 3176588 w 3217680"/>
              <a:gd name="connsiteY66" fmla="*/ 1228664 h 3167235"/>
              <a:gd name="connsiteX67" fmla="*/ 3207718 w 3217680"/>
              <a:gd name="connsiteY67" fmla="*/ 1419282 h 3167235"/>
              <a:gd name="connsiteX68" fmla="*/ 3156456 w 3217680"/>
              <a:gd name="connsiteY68" fmla="*/ 1415666 h 3167235"/>
              <a:gd name="connsiteX69" fmla="*/ 3126778 w 3217680"/>
              <a:gd name="connsiteY69" fmla="*/ 1239877 h 3167235"/>
              <a:gd name="connsiteX70" fmla="*/ 110826 w 3217680"/>
              <a:gd name="connsiteY70" fmla="*/ 1003162 h 3167235"/>
              <a:gd name="connsiteX71" fmla="*/ 158144 w 3217680"/>
              <a:gd name="connsiteY71" fmla="*/ 1021850 h 3167235"/>
              <a:gd name="connsiteX72" fmla="*/ 99618 w 3217680"/>
              <a:gd name="connsiteY72" fmla="*/ 1200009 h 3167235"/>
              <a:gd name="connsiteX73" fmla="*/ 49810 w 3217680"/>
              <a:gd name="connsiteY73" fmla="*/ 1186305 h 3167235"/>
              <a:gd name="connsiteX74" fmla="*/ 110826 w 3217680"/>
              <a:gd name="connsiteY74" fmla="*/ 1003162 h 3167235"/>
              <a:gd name="connsiteX75" fmla="*/ 3042102 w 3217680"/>
              <a:gd name="connsiteY75" fmla="*/ 866116 h 3167235"/>
              <a:gd name="connsiteX76" fmla="*/ 3120552 w 3217680"/>
              <a:gd name="connsiteY76" fmla="*/ 1043030 h 3167235"/>
              <a:gd name="connsiteX77" fmla="*/ 3073232 w 3217680"/>
              <a:gd name="connsiteY77" fmla="*/ 1060472 h 3167235"/>
              <a:gd name="connsiteX78" fmla="*/ 2998520 w 3217680"/>
              <a:gd name="connsiteY78" fmla="*/ 889788 h 3167235"/>
              <a:gd name="connsiteX79" fmla="*/ 297610 w 3217680"/>
              <a:gd name="connsiteY79" fmla="*/ 664286 h 3167235"/>
              <a:gd name="connsiteX80" fmla="*/ 338704 w 3217680"/>
              <a:gd name="connsiteY80" fmla="*/ 694187 h 3167235"/>
              <a:gd name="connsiteX81" fmla="*/ 237840 w 3217680"/>
              <a:gd name="connsiteY81" fmla="*/ 852412 h 3167235"/>
              <a:gd name="connsiteX82" fmla="*/ 194256 w 3217680"/>
              <a:gd name="connsiteY82" fmla="*/ 827494 h 3167235"/>
              <a:gd name="connsiteX83" fmla="*/ 297610 w 3217680"/>
              <a:gd name="connsiteY83" fmla="*/ 664286 h 3167235"/>
              <a:gd name="connsiteX84" fmla="*/ 2825432 w 3217680"/>
              <a:gd name="connsiteY84" fmla="*/ 547174 h 3167235"/>
              <a:gd name="connsiteX85" fmla="*/ 2943728 w 3217680"/>
              <a:gd name="connsiteY85" fmla="*/ 700416 h 3167235"/>
              <a:gd name="connsiteX86" fmla="*/ 2902636 w 3217680"/>
              <a:gd name="connsiteY86" fmla="*/ 729071 h 3167235"/>
              <a:gd name="connsiteX87" fmla="*/ 2786830 w 3217680"/>
              <a:gd name="connsiteY87" fmla="*/ 582058 h 3167235"/>
              <a:gd name="connsiteX88" fmla="*/ 560354 w 3217680"/>
              <a:gd name="connsiteY88" fmla="*/ 381474 h 3167235"/>
              <a:gd name="connsiteX89" fmla="*/ 592730 w 3217680"/>
              <a:gd name="connsiteY89" fmla="*/ 421341 h 3167235"/>
              <a:gd name="connsiteX90" fmla="*/ 457000 w 3217680"/>
              <a:gd name="connsiteY90" fmla="*/ 549666 h 3167235"/>
              <a:gd name="connsiteX91" fmla="*/ 420888 w 3217680"/>
              <a:gd name="connsiteY91" fmla="*/ 514781 h 3167235"/>
              <a:gd name="connsiteX92" fmla="*/ 560354 w 3217680"/>
              <a:gd name="connsiteY92" fmla="*/ 381474 h 3167235"/>
              <a:gd name="connsiteX93" fmla="*/ 2537784 w 3217680"/>
              <a:gd name="connsiteY93" fmla="*/ 290525 h 3167235"/>
              <a:gd name="connsiteX94" fmla="*/ 2688456 w 3217680"/>
              <a:gd name="connsiteY94" fmla="*/ 410129 h 3167235"/>
              <a:gd name="connsiteX95" fmla="*/ 2654834 w 3217680"/>
              <a:gd name="connsiteY95" fmla="*/ 448750 h 3167235"/>
              <a:gd name="connsiteX96" fmla="*/ 2507898 w 3217680"/>
              <a:gd name="connsiteY96" fmla="*/ 332885 h 3167235"/>
              <a:gd name="connsiteX97" fmla="*/ 882870 w 3217680"/>
              <a:gd name="connsiteY97" fmla="*/ 169676 h 3167235"/>
              <a:gd name="connsiteX98" fmla="*/ 905284 w 3217680"/>
              <a:gd name="connsiteY98" fmla="*/ 214527 h 3167235"/>
              <a:gd name="connsiteX99" fmla="*/ 743404 w 3217680"/>
              <a:gd name="connsiteY99" fmla="*/ 309213 h 3167235"/>
              <a:gd name="connsiteX100" fmla="*/ 714764 w 3217680"/>
              <a:gd name="connsiteY100" fmla="*/ 265608 h 3167235"/>
              <a:gd name="connsiteX101" fmla="*/ 882870 w 3217680"/>
              <a:gd name="connsiteY101" fmla="*/ 169676 h 3167235"/>
              <a:gd name="connsiteX102" fmla="*/ 2196590 w 3217680"/>
              <a:gd name="connsiteY102" fmla="*/ 108629 h 3167235"/>
              <a:gd name="connsiteX103" fmla="*/ 2372168 w 3217680"/>
              <a:gd name="connsiteY103" fmla="*/ 189610 h 3167235"/>
              <a:gd name="connsiteX104" fmla="*/ 2348508 w 3217680"/>
              <a:gd name="connsiteY104" fmla="*/ 234461 h 3167235"/>
              <a:gd name="connsiteX105" fmla="*/ 2177912 w 3217680"/>
              <a:gd name="connsiteY105" fmla="*/ 155972 h 3167235"/>
              <a:gd name="connsiteX106" fmla="*/ 1246478 w 3217680"/>
              <a:gd name="connsiteY106" fmla="*/ 40106 h 3167235"/>
              <a:gd name="connsiteX107" fmla="*/ 1256440 w 3217680"/>
              <a:gd name="connsiteY107" fmla="*/ 89941 h 3167235"/>
              <a:gd name="connsiteX108" fmla="*/ 1077126 w 3217680"/>
              <a:gd name="connsiteY108" fmla="*/ 142267 h 3167235"/>
              <a:gd name="connsiteX109" fmla="*/ 1060938 w 3217680"/>
              <a:gd name="connsiteY109" fmla="*/ 93678 h 3167235"/>
              <a:gd name="connsiteX110" fmla="*/ 1246478 w 3217680"/>
              <a:gd name="connsiteY110" fmla="*/ 40106 h 3167235"/>
              <a:gd name="connsiteX111" fmla="*/ 1821774 w 3217680"/>
              <a:gd name="connsiteY111" fmla="*/ 13943 h 3167235"/>
              <a:gd name="connsiteX112" fmla="*/ 2012296 w 3217680"/>
              <a:gd name="connsiteY112" fmla="*/ 50073 h 3167235"/>
              <a:gd name="connsiteX113" fmla="*/ 1999842 w 3217680"/>
              <a:gd name="connsiteY113" fmla="*/ 98662 h 3167235"/>
              <a:gd name="connsiteX114" fmla="*/ 1816794 w 3217680"/>
              <a:gd name="connsiteY114" fmla="*/ 63777 h 3167235"/>
              <a:gd name="connsiteX115" fmla="*/ 1630008 w 3217680"/>
              <a:gd name="connsiteY115" fmla="*/ 238 h 3167235"/>
              <a:gd name="connsiteX116" fmla="*/ 1630008 w 3217680"/>
              <a:gd name="connsiteY116" fmla="*/ 50073 h 3167235"/>
              <a:gd name="connsiteX117" fmla="*/ 1441978 w 3217680"/>
              <a:gd name="connsiteY117" fmla="*/ 60040 h 3167235"/>
              <a:gd name="connsiteX118" fmla="*/ 1436998 w 3217680"/>
              <a:gd name="connsiteY118" fmla="*/ 8959 h 3167235"/>
              <a:gd name="connsiteX119" fmla="*/ 1630008 w 3217680"/>
              <a:gd name="connsiteY119" fmla="*/ 238 h 31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235">
                <a:moveTo>
                  <a:pt x="1788154" y="3106187"/>
                </a:moveTo>
                <a:lnTo>
                  <a:pt x="1794380" y="3157268"/>
                </a:lnTo>
                <a:cubicBezTo>
                  <a:pt x="1733364" y="3163497"/>
                  <a:pt x="1669856" y="3167235"/>
                  <a:pt x="1608840" y="3167235"/>
                </a:cubicBezTo>
                <a:lnTo>
                  <a:pt x="1601368" y="3167235"/>
                </a:lnTo>
                <a:lnTo>
                  <a:pt x="1601368" y="3116155"/>
                </a:lnTo>
                <a:lnTo>
                  <a:pt x="1608840" y="3116155"/>
                </a:lnTo>
                <a:cubicBezTo>
                  <a:pt x="1668612" y="3116155"/>
                  <a:pt x="1729628" y="3113663"/>
                  <a:pt x="1788154" y="3106187"/>
                </a:cubicBezTo>
                <a:close/>
                <a:moveTo>
                  <a:pt x="1230290" y="3070057"/>
                </a:moveTo>
                <a:cubicBezTo>
                  <a:pt x="1290060" y="3086254"/>
                  <a:pt x="1352322" y="3097467"/>
                  <a:pt x="1413338" y="3104942"/>
                </a:cubicBezTo>
                <a:lnTo>
                  <a:pt x="1408358" y="3154777"/>
                </a:lnTo>
                <a:cubicBezTo>
                  <a:pt x="1344850" y="3147301"/>
                  <a:pt x="1281344" y="3134843"/>
                  <a:pt x="1217836" y="3119892"/>
                </a:cubicBezTo>
                <a:close/>
                <a:moveTo>
                  <a:pt x="2151760" y="3020223"/>
                </a:moveTo>
                <a:lnTo>
                  <a:pt x="2169194" y="3068811"/>
                </a:lnTo>
                <a:cubicBezTo>
                  <a:pt x="2109424" y="3089991"/>
                  <a:pt x="2047162" y="3108679"/>
                  <a:pt x="1983654" y="3123630"/>
                </a:cubicBezTo>
                <a:lnTo>
                  <a:pt x="1972448" y="3075041"/>
                </a:lnTo>
                <a:cubicBezTo>
                  <a:pt x="2033464" y="3060091"/>
                  <a:pt x="2093236" y="3041403"/>
                  <a:pt x="2151760" y="3020223"/>
                </a:cubicBezTo>
                <a:close/>
                <a:moveTo>
                  <a:pt x="880380" y="2939241"/>
                </a:moveTo>
                <a:cubicBezTo>
                  <a:pt x="935170" y="2967896"/>
                  <a:pt x="992450" y="2994059"/>
                  <a:pt x="1050976" y="3016485"/>
                </a:cubicBezTo>
                <a:lnTo>
                  <a:pt x="1033542" y="3062582"/>
                </a:lnTo>
                <a:cubicBezTo>
                  <a:pt x="972526" y="3040157"/>
                  <a:pt x="914000" y="3013993"/>
                  <a:pt x="856720" y="2984093"/>
                </a:cubicBezTo>
                <a:close/>
                <a:moveTo>
                  <a:pt x="2484238" y="2850785"/>
                </a:moveTo>
                <a:lnTo>
                  <a:pt x="2512878" y="2893144"/>
                </a:lnTo>
                <a:cubicBezTo>
                  <a:pt x="2459334" y="2929274"/>
                  <a:pt x="2404544" y="2961667"/>
                  <a:pt x="2347262" y="2990322"/>
                </a:cubicBezTo>
                <a:lnTo>
                  <a:pt x="2323604" y="2945471"/>
                </a:lnTo>
                <a:cubicBezTo>
                  <a:pt x="2378394" y="2918061"/>
                  <a:pt x="2433184" y="2885669"/>
                  <a:pt x="2484238" y="2850785"/>
                </a:cubicBezTo>
                <a:close/>
                <a:moveTo>
                  <a:pt x="571562" y="2727443"/>
                </a:moveTo>
                <a:cubicBezTo>
                  <a:pt x="617636" y="2768557"/>
                  <a:pt x="668690" y="2808425"/>
                  <a:pt x="719744" y="2843309"/>
                </a:cubicBezTo>
                <a:lnTo>
                  <a:pt x="691104" y="2884423"/>
                </a:lnTo>
                <a:cubicBezTo>
                  <a:pt x="637558" y="2848293"/>
                  <a:pt x="586504" y="2808425"/>
                  <a:pt x="537940" y="2766065"/>
                </a:cubicBezTo>
                <a:close/>
                <a:moveTo>
                  <a:pt x="2768152" y="2606595"/>
                </a:moveTo>
                <a:lnTo>
                  <a:pt x="2805508" y="2641479"/>
                </a:lnTo>
                <a:cubicBezTo>
                  <a:pt x="2761924" y="2688822"/>
                  <a:pt x="2715852" y="2733673"/>
                  <a:pt x="2667288" y="2776033"/>
                </a:cubicBezTo>
                <a:lnTo>
                  <a:pt x="2633666" y="2737411"/>
                </a:lnTo>
                <a:cubicBezTo>
                  <a:pt x="2680984" y="2696297"/>
                  <a:pt x="2725812" y="2652691"/>
                  <a:pt x="2768152" y="2606595"/>
                </a:cubicBezTo>
                <a:close/>
                <a:moveTo>
                  <a:pt x="322516" y="2449615"/>
                </a:moveTo>
                <a:cubicBezTo>
                  <a:pt x="357382" y="2500695"/>
                  <a:pt x="397230" y="2549285"/>
                  <a:pt x="438322" y="2596627"/>
                </a:cubicBezTo>
                <a:lnTo>
                  <a:pt x="400964" y="2630266"/>
                </a:lnTo>
                <a:cubicBezTo>
                  <a:pt x="357382" y="2582923"/>
                  <a:pt x="317534" y="2531842"/>
                  <a:pt x="280178" y="2478270"/>
                </a:cubicBezTo>
                <a:close/>
                <a:moveTo>
                  <a:pt x="2983576" y="2302603"/>
                </a:moveTo>
                <a:lnTo>
                  <a:pt x="3029650" y="2326274"/>
                </a:lnTo>
                <a:cubicBezTo>
                  <a:pt x="2998520" y="2383584"/>
                  <a:pt x="2964898" y="2438402"/>
                  <a:pt x="2927540" y="2490729"/>
                </a:cubicBezTo>
                <a:lnTo>
                  <a:pt x="2885202" y="2460828"/>
                </a:lnTo>
                <a:cubicBezTo>
                  <a:pt x="2921314" y="2410993"/>
                  <a:pt x="2954936" y="2357421"/>
                  <a:pt x="2983576" y="2302603"/>
                </a:cubicBezTo>
                <a:close/>
                <a:moveTo>
                  <a:pt x="148182" y="2119460"/>
                </a:moveTo>
                <a:cubicBezTo>
                  <a:pt x="170596" y="2178016"/>
                  <a:pt x="196746" y="2235326"/>
                  <a:pt x="225388" y="2290144"/>
                </a:cubicBezTo>
                <a:lnTo>
                  <a:pt x="180558" y="2313815"/>
                </a:lnTo>
                <a:cubicBezTo>
                  <a:pt x="149428" y="2256505"/>
                  <a:pt x="123278" y="2197949"/>
                  <a:pt x="100864" y="2138148"/>
                </a:cubicBezTo>
                <a:close/>
                <a:moveTo>
                  <a:pt x="3120552" y="1953759"/>
                </a:moveTo>
                <a:lnTo>
                  <a:pt x="3169116" y="1966218"/>
                </a:lnTo>
                <a:cubicBezTo>
                  <a:pt x="3154172" y="2029757"/>
                  <a:pt x="3134250" y="2090805"/>
                  <a:pt x="3110590" y="2151853"/>
                </a:cubicBezTo>
                <a:lnTo>
                  <a:pt x="3063272" y="2133165"/>
                </a:lnTo>
                <a:cubicBezTo>
                  <a:pt x="3085686" y="2074609"/>
                  <a:pt x="3105608" y="2014807"/>
                  <a:pt x="3120552" y="1953759"/>
                </a:cubicBezTo>
                <a:close/>
                <a:moveTo>
                  <a:pt x="59772" y="1756912"/>
                </a:moveTo>
                <a:cubicBezTo>
                  <a:pt x="67242" y="1817960"/>
                  <a:pt x="78450" y="1880253"/>
                  <a:pt x="92148" y="1941301"/>
                </a:cubicBezTo>
                <a:lnTo>
                  <a:pt x="43584" y="1952513"/>
                </a:lnTo>
                <a:cubicBezTo>
                  <a:pt x="27396" y="1890220"/>
                  <a:pt x="16188" y="1826681"/>
                  <a:pt x="9962" y="1761896"/>
                </a:cubicBezTo>
                <a:close/>
                <a:moveTo>
                  <a:pt x="3166626" y="1583737"/>
                </a:moveTo>
                <a:lnTo>
                  <a:pt x="3217680" y="1583737"/>
                </a:lnTo>
                <a:cubicBezTo>
                  <a:pt x="3217680" y="1648522"/>
                  <a:pt x="3212698" y="1713307"/>
                  <a:pt x="3205228" y="1775600"/>
                </a:cubicBezTo>
                <a:lnTo>
                  <a:pt x="3155418" y="1770617"/>
                </a:lnTo>
                <a:cubicBezTo>
                  <a:pt x="3162890" y="1709569"/>
                  <a:pt x="3166626" y="1646030"/>
                  <a:pt x="3166626" y="1583737"/>
                </a:cubicBezTo>
                <a:close/>
                <a:moveTo>
                  <a:pt x="12452" y="1375677"/>
                </a:moveTo>
                <a:lnTo>
                  <a:pt x="63506" y="1383152"/>
                </a:lnTo>
                <a:cubicBezTo>
                  <a:pt x="54790" y="1444199"/>
                  <a:pt x="51054" y="1507739"/>
                  <a:pt x="49810" y="1570032"/>
                </a:cubicBezTo>
                <a:lnTo>
                  <a:pt x="0" y="1568786"/>
                </a:lnTo>
                <a:cubicBezTo>
                  <a:pt x="0" y="1504001"/>
                  <a:pt x="3736" y="1439216"/>
                  <a:pt x="12452" y="1375677"/>
                </a:cubicBezTo>
                <a:close/>
                <a:moveTo>
                  <a:pt x="3176588" y="1228664"/>
                </a:moveTo>
                <a:cubicBezTo>
                  <a:pt x="3190284" y="1290957"/>
                  <a:pt x="3201492" y="1354497"/>
                  <a:pt x="3207718" y="1419282"/>
                </a:cubicBezTo>
                <a:lnTo>
                  <a:pt x="3156456" y="1415666"/>
                </a:lnTo>
                <a:lnTo>
                  <a:pt x="3126778" y="1239877"/>
                </a:lnTo>
                <a:close/>
                <a:moveTo>
                  <a:pt x="110826" y="1003162"/>
                </a:moveTo>
                <a:lnTo>
                  <a:pt x="158144" y="1021850"/>
                </a:lnTo>
                <a:cubicBezTo>
                  <a:pt x="135730" y="1079160"/>
                  <a:pt x="115806" y="1138961"/>
                  <a:pt x="99618" y="1200009"/>
                </a:cubicBezTo>
                <a:lnTo>
                  <a:pt x="49810" y="1186305"/>
                </a:lnTo>
                <a:cubicBezTo>
                  <a:pt x="67242" y="1124011"/>
                  <a:pt x="87166" y="1062963"/>
                  <a:pt x="110826" y="1003162"/>
                </a:cubicBezTo>
                <a:close/>
                <a:moveTo>
                  <a:pt x="3042102" y="866116"/>
                </a:moveTo>
                <a:cubicBezTo>
                  <a:pt x="3071988" y="923426"/>
                  <a:pt x="3098138" y="983228"/>
                  <a:pt x="3120552" y="1043030"/>
                </a:cubicBezTo>
                <a:lnTo>
                  <a:pt x="3073232" y="1060472"/>
                </a:lnTo>
                <a:cubicBezTo>
                  <a:pt x="3052064" y="1001916"/>
                  <a:pt x="3025914" y="944606"/>
                  <a:pt x="2998520" y="889788"/>
                </a:cubicBezTo>
                <a:close/>
                <a:moveTo>
                  <a:pt x="297610" y="664286"/>
                </a:moveTo>
                <a:lnTo>
                  <a:pt x="338704" y="694187"/>
                </a:lnTo>
                <a:cubicBezTo>
                  <a:pt x="302592" y="744021"/>
                  <a:pt x="268970" y="797594"/>
                  <a:pt x="237840" y="852412"/>
                </a:cubicBezTo>
                <a:lnTo>
                  <a:pt x="194256" y="827494"/>
                </a:lnTo>
                <a:cubicBezTo>
                  <a:pt x="225388" y="771430"/>
                  <a:pt x="260254" y="716612"/>
                  <a:pt x="297610" y="664286"/>
                </a:cubicBezTo>
                <a:close/>
                <a:moveTo>
                  <a:pt x="2825432" y="547174"/>
                </a:moveTo>
                <a:cubicBezTo>
                  <a:pt x="2867770" y="595763"/>
                  <a:pt x="2907616" y="646843"/>
                  <a:pt x="2943728" y="700416"/>
                </a:cubicBezTo>
                <a:lnTo>
                  <a:pt x="2902636" y="729071"/>
                </a:lnTo>
                <a:cubicBezTo>
                  <a:pt x="2866524" y="677990"/>
                  <a:pt x="2827922" y="628155"/>
                  <a:pt x="2786830" y="582058"/>
                </a:cubicBezTo>
                <a:close/>
                <a:moveTo>
                  <a:pt x="560354" y="381474"/>
                </a:moveTo>
                <a:lnTo>
                  <a:pt x="592730" y="421341"/>
                </a:lnTo>
                <a:cubicBezTo>
                  <a:pt x="545412" y="459963"/>
                  <a:pt x="500584" y="503569"/>
                  <a:pt x="457000" y="549666"/>
                </a:cubicBezTo>
                <a:lnTo>
                  <a:pt x="420888" y="514781"/>
                </a:lnTo>
                <a:cubicBezTo>
                  <a:pt x="464472" y="468684"/>
                  <a:pt x="511790" y="422587"/>
                  <a:pt x="560354" y="381474"/>
                </a:cubicBezTo>
                <a:close/>
                <a:moveTo>
                  <a:pt x="2537784" y="290525"/>
                </a:moveTo>
                <a:cubicBezTo>
                  <a:pt x="2590082" y="326655"/>
                  <a:pt x="2641138" y="367769"/>
                  <a:pt x="2688456" y="410129"/>
                </a:cubicBezTo>
                <a:lnTo>
                  <a:pt x="2654834" y="448750"/>
                </a:lnTo>
                <a:cubicBezTo>
                  <a:pt x="2608762" y="407637"/>
                  <a:pt x="2558952" y="367769"/>
                  <a:pt x="2507898" y="332885"/>
                </a:cubicBezTo>
                <a:close/>
                <a:moveTo>
                  <a:pt x="882870" y="169676"/>
                </a:moveTo>
                <a:lnTo>
                  <a:pt x="905284" y="214527"/>
                </a:lnTo>
                <a:cubicBezTo>
                  <a:pt x="849248" y="241937"/>
                  <a:pt x="794458" y="274329"/>
                  <a:pt x="743404" y="309213"/>
                </a:cubicBezTo>
                <a:lnTo>
                  <a:pt x="714764" y="265608"/>
                </a:lnTo>
                <a:cubicBezTo>
                  <a:pt x="768308" y="230724"/>
                  <a:pt x="825588" y="198331"/>
                  <a:pt x="882870" y="169676"/>
                </a:cubicBezTo>
                <a:close/>
                <a:moveTo>
                  <a:pt x="2196590" y="108629"/>
                </a:moveTo>
                <a:cubicBezTo>
                  <a:pt x="2256360" y="132300"/>
                  <a:pt x="2316132" y="159709"/>
                  <a:pt x="2372168" y="189610"/>
                </a:cubicBezTo>
                <a:lnTo>
                  <a:pt x="2348508" y="234461"/>
                </a:lnTo>
                <a:cubicBezTo>
                  <a:pt x="2293718" y="205806"/>
                  <a:pt x="2236436" y="179643"/>
                  <a:pt x="2177912" y="155972"/>
                </a:cubicBezTo>
                <a:close/>
                <a:moveTo>
                  <a:pt x="1246478" y="40106"/>
                </a:moveTo>
                <a:lnTo>
                  <a:pt x="1256440" y="89941"/>
                </a:lnTo>
                <a:cubicBezTo>
                  <a:pt x="1196668" y="103645"/>
                  <a:pt x="1135652" y="121087"/>
                  <a:pt x="1077126" y="142267"/>
                </a:cubicBezTo>
                <a:lnTo>
                  <a:pt x="1060938" y="93678"/>
                </a:lnTo>
                <a:cubicBezTo>
                  <a:pt x="1120708" y="72498"/>
                  <a:pt x="1182970" y="53810"/>
                  <a:pt x="1246478" y="40106"/>
                </a:cubicBezTo>
                <a:close/>
                <a:moveTo>
                  <a:pt x="1821774" y="13943"/>
                </a:moveTo>
                <a:cubicBezTo>
                  <a:pt x="1886526" y="22664"/>
                  <a:pt x="1950034" y="33877"/>
                  <a:pt x="2012296" y="50073"/>
                </a:cubicBezTo>
                <a:lnTo>
                  <a:pt x="1999842" y="98662"/>
                </a:lnTo>
                <a:cubicBezTo>
                  <a:pt x="1938826" y="83711"/>
                  <a:pt x="1877810" y="72498"/>
                  <a:pt x="1816794" y="63777"/>
                </a:cubicBezTo>
                <a:close/>
                <a:moveTo>
                  <a:pt x="1630008" y="238"/>
                </a:moveTo>
                <a:lnTo>
                  <a:pt x="1630008" y="50073"/>
                </a:lnTo>
                <a:cubicBezTo>
                  <a:pt x="1566502" y="50073"/>
                  <a:pt x="1504240" y="52565"/>
                  <a:pt x="1441978" y="60040"/>
                </a:cubicBezTo>
                <a:lnTo>
                  <a:pt x="1436998" y="8959"/>
                </a:lnTo>
                <a:cubicBezTo>
                  <a:pt x="1500504" y="2730"/>
                  <a:pt x="1565256" y="-1008"/>
                  <a:pt x="1630008" y="2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02901ED-36C2-5423-F258-CA72CF22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27" y="2203946"/>
            <a:ext cx="1522808" cy="1498966"/>
          </a:xfrm>
          <a:custGeom>
            <a:avLst/>
            <a:gdLst>
              <a:gd name="connsiteX0" fmla="*/ 1788153 w 3217680"/>
              <a:gd name="connsiteY0" fmla="*/ 3106230 h 3167302"/>
              <a:gd name="connsiteX1" fmla="*/ 1794380 w 3217680"/>
              <a:gd name="connsiteY1" fmla="*/ 3157331 h 3167302"/>
              <a:gd name="connsiteX2" fmla="*/ 1608840 w 3217680"/>
              <a:gd name="connsiteY2" fmla="*/ 3167302 h 3167302"/>
              <a:gd name="connsiteX3" fmla="*/ 1601369 w 3217680"/>
              <a:gd name="connsiteY3" fmla="*/ 3167302 h 3167302"/>
              <a:gd name="connsiteX4" fmla="*/ 1601369 w 3217680"/>
              <a:gd name="connsiteY4" fmla="*/ 3116201 h 3167302"/>
              <a:gd name="connsiteX5" fmla="*/ 1608840 w 3217680"/>
              <a:gd name="connsiteY5" fmla="*/ 3116201 h 3167302"/>
              <a:gd name="connsiteX6" fmla="*/ 1788153 w 3217680"/>
              <a:gd name="connsiteY6" fmla="*/ 3106230 h 3167302"/>
              <a:gd name="connsiteX7" fmla="*/ 1230290 w 3217680"/>
              <a:gd name="connsiteY7" fmla="*/ 3071332 h 3167302"/>
              <a:gd name="connsiteX8" fmla="*/ 1414584 w 3217680"/>
              <a:gd name="connsiteY8" fmla="*/ 3104984 h 3167302"/>
              <a:gd name="connsiteX9" fmla="*/ 1408358 w 3217680"/>
              <a:gd name="connsiteY9" fmla="*/ 3154838 h 3167302"/>
              <a:gd name="connsiteX10" fmla="*/ 1217837 w 3217680"/>
              <a:gd name="connsiteY10" fmla="*/ 3119940 h 3167302"/>
              <a:gd name="connsiteX11" fmla="*/ 2151761 w 3217680"/>
              <a:gd name="connsiteY11" fmla="*/ 3020231 h 3167302"/>
              <a:gd name="connsiteX12" fmla="*/ 2169194 w 3217680"/>
              <a:gd name="connsiteY12" fmla="*/ 3068839 h 3167302"/>
              <a:gd name="connsiteX13" fmla="*/ 1984900 w 3217680"/>
              <a:gd name="connsiteY13" fmla="*/ 3123679 h 3167302"/>
              <a:gd name="connsiteX14" fmla="*/ 1973693 w 3217680"/>
              <a:gd name="connsiteY14" fmla="*/ 3075071 h 3167302"/>
              <a:gd name="connsiteX15" fmla="*/ 2151761 w 3217680"/>
              <a:gd name="connsiteY15" fmla="*/ 3020231 h 3167302"/>
              <a:gd name="connsiteX16" fmla="*/ 880379 w 3217680"/>
              <a:gd name="connsiteY16" fmla="*/ 2939218 h 3167302"/>
              <a:gd name="connsiteX17" fmla="*/ 1050976 w 3217680"/>
              <a:gd name="connsiteY17" fmla="*/ 3016492 h 3167302"/>
              <a:gd name="connsiteX18" fmla="*/ 1033543 w 3217680"/>
              <a:gd name="connsiteY18" fmla="*/ 3062608 h 3167302"/>
              <a:gd name="connsiteX19" fmla="*/ 856720 w 3217680"/>
              <a:gd name="connsiteY19" fmla="*/ 2984087 h 3167302"/>
              <a:gd name="connsiteX20" fmla="*/ 2485483 w 3217680"/>
              <a:gd name="connsiteY20" fmla="*/ 2850727 h 3167302"/>
              <a:gd name="connsiteX21" fmla="*/ 2512879 w 3217680"/>
              <a:gd name="connsiteY21" fmla="*/ 2893103 h 3167302"/>
              <a:gd name="connsiteX22" fmla="*/ 2347263 w 3217680"/>
              <a:gd name="connsiteY22" fmla="*/ 2990319 h 3167302"/>
              <a:gd name="connsiteX23" fmla="*/ 2323603 w 3217680"/>
              <a:gd name="connsiteY23" fmla="*/ 2945450 h 3167302"/>
              <a:gd name="connsiteX24" fmla="*/ 2485483 w 3217680"/>
              <a:gd name="connsiteY24" fmla="*/ 2850727 h 3167302"/>
              <a:gd name="connsiteX25" fmla="*/ 571562 w 3217680"/>
              <a:gd name="connsiteY25" fmla="*/ 2727337 h 3167302"/>
              <a:gd name="connsiteX26" fmla="*/ 719744 w 3217680"/>
              <a:gd name="connsiteY26" fmla="*/ 2843249 h 3167302"/>
              <a:gd name="connsiteX27" fmla="*/ 691104 w 3217680"/>
              <a:gd name="connsiteY27" fmla="*/ 2884378 h 3167302"/>
              <a:gd name="connsiteX28" fmla="*/ 537940 w 3217680"/>
              <a:gd name="connsiteY28" fmla="*/ 2765974 h 3167302"/>
              <a:gd name="connsiteX29" fmla="*/ 2768151 w 3217680"/>
              <a:gd name="connsiteY29" fmla="*/ 2606441 h 3167302"/>
              <a:gd name="connsiteX30" fmla="*/ 2805508 w 3217680"/>
              <a:gd name="connsiteY30" fmla="*/ 2641339 h 3167302"/>
              <a:gd name="connsiteX31" fmla="*/ 2667287 w 3217680"/>
              <a:gd name="connsiteY31" fmla="*/ 2775945 h 3167302"/>
              <a:gd name="connsiteX32" fmla="*/ 2633666 w 3217680"/>
              <a:gd name="connsiteY32" fmla="*/ 2737308 h 3167302"/>
              <a:gd name="connsiteX33" fmla="*/ 2768151 w 3217680"/>
              <a:gd name="connsiteY33" fmla="*/ 2606441 h 3167302"/>
              <a:gd name="connsiteX34" fmla="*/ 322514 w 3217680"/>
              <a:gd name="connsiteY34" fmla="*/ 2449399 h 3167302"/>
              <a:gd name="connsiteX35" fmla="*/ 438321 w 3217680"/>
              <a:gd name="connsiteY35" fmla="*/ 2596470 h 3167302"/>
              <a:gd name="connsiteX36" fmla="*/ 400964 w 3217680"/>
              <a:gd name="connsiteY36" fmla="*/ 2630121 h 3167302"/>
              <a:gd name="connsiteX37" fmla="*/ 280176 w 3217680"/>
              <a:gd name="connsiteY37" fmla="*/ 2478066 h 3167302"/>
              <a:gd name="connsiteX38" fmla="*/ 2984821 w 3217680"/>
              <a:gd name="connsiteY38" fmla="*/ 2303576 h 3167302"/>
              <a:gd name="connsiteX39" fmla="*/ 3029650 w 3217680"/>
              <a:gd name="connsiteY39" fmla="*/ 2327256 h 3167302"/>
              <a:gd name="connsiteX40" fmla="*/ 2927541 w 3217680"/>
              <a:gd name="connsiteY40" fmla="*/ 2490529 h 3167302"/>
              <a:gd name="connsiteX41" fmla="*/ 2885203 w 3217680"/>
              <a:gd name="connsiteY41" fmla="*/ 2460617 h 3167302"/>
              <a:gd name="connsiteX42" fmla="*/ 2984821 w 3217680"/>
              <a:gd name="connsiteY42" fmla="*/ 2303576 h 3167302"/>
              <a:gd name="connsiteX43" fmla="*/ 148183 w 3217680"/>
              <a:gd name="connsiteY43" fmla="*/ 2120361 h 3167302"/>
              <a:gd name="connsiteX44" fmla="*/ 225387 w 3217680"/>
              <a:gd name="connsiteY44" fmla="*/ 2291112 h 3167302"/>
              <a:gd name="connsiteX45" fmla="*/ 180559 w 3217680"/>
              <a:gd name="connsiteY45" fmla="*/ 2314793 h 3167302"/>
              <a:gd name="connsiteX46" fmla="*/ 100864 w 3217680"/>
              <a:gd name="connsiteY46" fmla="*/ 2139056 h 3167302"/>
              <a:gd name="connsiteX47" fmla="*/ 3120552 w 3217680"/>
              <a:gd name="connsiteY47" fmla="*/ 1955842 h 3167302"/>
              <a:gd name="connsiteX48" fmla="*/ 3169116 w 3217680"/>
              <a:gd name="connsiteY48" fmla="*/ 1967059 h 3167302"/>
              <a:gd name="connsiteX49" fmla="*/ 3110590 w 3217680"/>
              <a:gd name="connsiteY49" fmla="*/ 2152766 h 3167302"/>
              <a:gd name="connsiteX50" fmla="*/ 3063271 w 3217680"/>
              <a:gd name="connsiteY50" fmla="*/ 2134071 h 3167302"/>
              <a:gd name="connsiteX51" fmla="*/ 3120552 w 3217680"/>
              <a:gd name="connsiteY51" fmla="*/ 1955842 h 3167302"/>
              <a:gd name="connsiteX52" fmla="*/ 59771 w 3217680"/>
              <a:gd name="connsiteY52" fmla="*/ 1757671 h 3167302"/>
              <a:gd name="connsiteX53" fmla="*/ 93393 w 3217680"/>
              <a:gd name="connsiteY53" fmla="*/ 1940885 h 3167302"/>
              <a:gd name="connsiteX54" fmla="*/ 43583 w 3217680"/>
              <a:gd name="connsiteY54" fmla="*/ 1953349 h 3167302"/>
              <a:gd name="connsiteX55" fmla="*/ 9962 w 3217680"/>
              <a:gd name="connsiteY55" fmla="*/ 1762656 h 3167302"/>
              <a:gd name="connsiteX56" fmla="*/ 3166625 w 3217680"/>
              <a:gd name="connsiteY56" fmla="*/ 1584427 h 3167302"/>
              <a:gd name="connsiteX57" fmla="*/ 3217680 w 3217680"/>
              <a:gd name="connsiteY57" fmla="*/ 1584427 h 3167302"/>
              <a:gd name="connsiteX58" fmla="*/ 3205228 w 3217680"/>
              <a:gd name="connsiteY58" fmla="*/ 1776366 h 3167302"/>
              <a:gd name="connsiteX59" fmla="*/ 3155418 w 3217680"/>
              <a:gd name="connsiteY59" fmla="*/ 1771381 h 3167302"/>
              <a:gd name="connsiteX60" fmla="*/ 3166625 w 3217680"/>
              <a:gd name="connsiteY60" fmla="*/ 1584427 h 3167302"/>
              <a:gd name="connsiteX61" fmla="*/ 12452 w 3217680"/>
              <a:gd name="connsiteY61" fmla="*/ 1376285 h 3167302"/>
              <a:gd name="connsiteX62" fmla="*/ 63507 w 3217680"/>
              <a:gd name="connsiteY62" fmla="*/ 1382517 h 3167302"/>
              <a:gd name="connsiteX63" fmla="*/ 49809 w 3217680"/>
              <a:gd name="connsiteY63" fmla="*/ 1570717 h 3167302"/>
              <a:gd name="connsiteX64" fmla="*/ 0 w 3217680"/>
              <a:gd name="connsiteY64" fmla="*/ 1569471 h 3167302"/>
              <a:gd name="connsiteX65" fmla="*/ 12452 w 3217680"/>
              <a:gd name="connsiteY65" fmla="*/ 1376285 h 3167302"/>
              <a:gd name="connsiteX66" fmla="*/ 3176587 w 3217680"/>
              <a:gd name="connsiteY66" fmla="*/ 1229215 h 3167302"/>
              <a:gd name="connsiteX67" fmla="*/ 3208963 w 3217680"/>
              <a:gd name="connsiteY67" fmla="*/ 1419908 h 3167302"/>
              <a:gd name="connsiteX68" fmla="*/ 3157909 w 3217680"/>
              <a:gd name="connsiteY68" fmla="*/ 1424893 h 3167302"/>
              <a:gd name="connsiteX69" fmla="*/ 3126778 w 3217680"/>
              <a:gd name="connsiteY69" fmla="*/ 1240432 h 3167302"/>
              <a:gd name="connsiteX70" fmla="*/ 110826 w 3217680"/>
              <a:gd name="connsiteY70" fmla="*/ 1002378 h 3167302"/>
              <a:gd name="connsiteX71" fmla="*/ 158145 w 3217680"/>
              <a:gd name="connsiteY71" fmla="*/ 1022319 h 3167302"/>
              <a:gd name="connsiteX72" fmla="*/ 99619 w 3217680"/>
              <a:gd name="connsiteY72" fmla="*/ 1200549 h 3167302"/>
              <a:gd name="connsiteX73" fmla="*/ 49809 w 3217680"/>
              <a:gd name="connsiteY73" fmla="*/ 1186839 h 3167302"/>
              <a:gd name="connsiteX74" fmla="*/ 110826 w 3217680"/>
              <a:gd name="connsiteY74" fmla="*/ 1002378 h 3167302"/>
              <a:gd name="connsiteX75" fmla="*/ 3043347 w 3217680"/>
              <a:gd name="connsiteY75" fmla="*/ 866525 h 3167302"/>
              <a:gd name="connsiteX76" fmla="*/ 3120552 w 3217680"/>
              <a:gd name="connsiteY76" fmla="*/ 1043507 h 3167302"/>
              <a:gd name="connsiteX77" fmla="*/ 3073233 w 3217680"/>
              <a:gd name="connsiteY77" fmla="*/ 1060956 h 3167302"/>
              <a:gd name="connsiteX78" fmla="*/ 2998519 w 3217680"/>
              <a:gd name="connsiteY78" fmla="*/ 890205 h 3167302"/>
              <a:gd name="connsiteX79" fmla="*/ 297611 w 3217680"/>
              <a:gd name="connsiteY79" fmla="*/ 664615 h 3167302"/>
              <a:gd name="connsiteX80" fmla="*/ 338703 w 3217680"/>
              <a:gd name="connsiteY80" fmla="*/ 694527 h 3167302"/>
              <a:gd name="connsiteX81" fmla="*/ 237840 w 3217680"/>
              <a:gd name="connsiteY81" fmla="*/ 852815 h 3167302"/>
              <a:gd name="connsiteX82" fmla="*/ 194256 w 3217680"/>
              <a:gd name="connsiteY82" fmla="*/ 827887 h 3167302"/>
              <a:gd name="connsiteX83" fmla="*/ 297611 w 3217680"/>
              <a:gd name="connsiteY83" fmla="*/ 664615 h 3167302"/>
              <a:gd name="connsiteX84" fmla="*/ 2825432 w 3217680"/>
              <a:gd name="connsiteY84" fmla="*/ 547457 h 3167302"/>
              <a:gd name="connsiteX85" fmla="*/ 2943729 w 3217680"/>
              <a:gd name="connsiteY85" fmla="*/ 700759 h 3167302"/>
              <a:gd name="connsiteX86" fmla="*/ 2898118 w 3217680"/>
              <a:gd name="connsiteY86" fmla="*/ 728247 h 3167302"/>
              <a:gd name="connsiteX87" fmla="*/ 2786830 w 3217680"/>
              <a:gd name="connsiteY87" fmla="*/ 581109 h 3167302"/>
              <a:gd name="connsiteX88" fmla="*/ 560355 w 3217680"/>
              <a:gd name="connsiteY88" fmla="*/ 381691 h 3167302"/>
              <a:gd name="connsiteX89" fmla="*/ 592731 w 3217680"/>
              <a:gd name="connsiteY89" fmla="*/ 420328 h 3167302"/>
              <a:gd name="connsiteX90" fmla="*/ 458246 w 3217680"/>
              <a:gd name="connsiteY90" fmla="*/ 549950 h 3167302"/>
              <a:gd name="connsiteX91" fmla="*/ 420889 w 3217680"/>
              <a:gd name="connsiteY91" fmla="*/ 515052 h 3167302"/>
              <a:gd name="connsiteX92" fmla="*/ 560355 w 3217680"/>
              <a:gd name="connsiteY92" fmla="*/ 381691 h 3167302"/>
              <a:gd name="connsiteX93" fmla="*/ 2537783 w 3217680"/>
              <a:gd name="connsiteY93" fmla="*/ 290707 h 3167302"/>
              <a:gd name="connsiteX94" fmla="*/ 2688456 w 3217680"/>
              <a:gd name="connsiteY94" fmla="*/ 410357 h 3167302"/>
              <a:gd name="connsiteX95" fmla="*/ 2654835 w 3217680"/>
              <a:gd name="connsiteY95" fmla="*/ 448995 h 3167302"/>
              <a:gd name="connsiteX96" fmla="*/ 2509143 w 3217680"/>
              <a:gd name="connsiteY96" fmla="*/ 331837 h 3167302"/>
              <a:gd name="connsiteX97" fmla="*/ 882870 w 3217680"/>
              <a:gd name="connsiteY97" fmla="*/ 169810 h 3167302"/>
              <a:gd name="connsiteX98" fmla="*/ 905284 w 3217680"/>
              <a:gd name="connsiteY98" fmla="*/ 214679 h 3167302"/>
              <a:gd name="connsiteX99" fmla="*/ 743404 w 3217680"/>
              <a:gd name="connsiteY99" fmla="*/ 308156 h 3167302"/>
              <a:gd name="connsiteX100" fmla="*/ 714763 w 3217680"/>
              <a:gd name="connsiteY100" fmla="*/ 265780 h 3167302"/>
              <a:gd name="connsiteX101" fmla="*/ 882870 w 3217680"/>
              <a:gd name="connsiteY101" fmla="*/ 169810 h 3167302"/>
              <a:gd name="connsiteX102" fmla="*/ 2196590 w 3217680"/>
              <a:gd name="connsiteY102" fmla="*/ 108741 h 3167302"/>
              <a:gd name="connsiteX103" fmla="*/ 2372167 w 3217680"/>
              <a:gd name="connsiteY103" fmla="*/ 189754 h 3167302"/>
              <a:gd name="connsiteX104" fmla="*/ 2356183 w 3217680"/>
              <a:gd name="connsiteY104" fmla="*/ 237493 h 3167302"/>
              <a:gd name="connsiteX105" fmla="*/ 2177911 w 3217680"/>
              <a:gd name="connsiteY105" fmla="*/ 156102 h 3167302"/>
              <a:gd name="connsiteX106" fmla="*/ 1246478 w 3217680"/>
              <a:gd name="connsiteY106" fmla="*/ 40189 h 3167302"/>
              <a:gd name="connsiteX107" fmla="*/ 1257685 w 3217680"/>
              <a:gd name="connsiteY107" fmla="*/ 90043 h 3167302"/>
              <a:gd name="connsiteX108" fmla="*/ 1077126 w 3217680"/>
              <a:gd name="connsiteY108" fmla="*/ 142390 h 3167302"/>
              <a:gd name="connsiteX109" fmla="*/ 1060938 w 3217680"/>
              <a:gd name="connsiteY109" fmla="*/ 93782 h 3167302"/>
              <a:gd name="connsiteX110" fmla="*/ 1246478 w 3217680"/>
              <a:gd name="connsiteY110" fmla="*/ 40189 h 3167302"/>
              <a:gd name="connsiteX111" fmla="*/ 1821775 w 3217680"/>
              <a:gd name="connsiteY111" fmla="*/ 14016 h 3167302"/>
              <a:gd name="connsiteX112" fmla="*/ 2012295 w 3217680"/>
              <a:gd name="connsiteY112" fmla="*/ 50160 h 3167302"/>
              <a:gd name="connsiteX113" fmla="*/ 1999843 w 3217680"/>
              <a:gd name="connsiteY113" fmla="*/ 98768 h 3167302"/>
              <a:gd name="connsiteX114" fmla="*/ 1816794 w 3217680"/>
              <a:gd name="connsiteY114" fmla="*/ 63870 h 3167302"/>
              <a:gd name="connsiteX115" fmla="*/ 1630009 w 3217680"/>
              <a:gd name="connsiteY115" fmla="*/ 306 h 3167302"/>
              <a:gd name="connsiteX116" fmla="*/ 1630009 w 3217680"/>
              <a:gd name="connsiteY116" fmla="*/ 50160 h 3167302"/>
              <a:gd name="connsiteX117" fmla="*/ 1441979 w 3217680"/>
              <a:gd name="connsiteY117" fmla="*/ 58884 h 3167302"/>
              <a:gd name="connsiteX118" fmla="*/ 1436998 w 3217680"/>
              <a:gd name="connsiteY118" fmla="*/ 9030 h 3167302"/>
              <a:gd name="connsiteX119" fmla="*/ 1630009 w 3217680"/>
              <a:gd name="connsiteY119" fmla="*/ 306 h 3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302">
                <a:moveTo>
                  <a:pt x="1788153" y="3106230"/>
                </a:moveTo>
                <a:lnTo>
                  <a:pt x="1794380" y="3157331"/>
                </a:lnTo>
                <a:cubicBezTo>
                  <a:pt x="1733363" y="3163563"/>
                  <a:pt x="1671102" y="3167302"/>
                  <a:pt x="1608840" y="3167302"/>
                </a:cubicBezTo>
                <a:lnTo>
                  <a:pt x="1601369" y="3167302"/>
                </a:lnTo>
                <a:lnTo>
                  <a:pt x="1601369" y="3116201"/>
                </a:lnTo>
                <a:lnTo>
                  <a:pt x="1608840" y="3116201"/>
                </a:lnTo>
                <a:cubicBezTo>
                  <a:pt x="1668611" y="3116201"/>
                  <a:pt x="1729628" y="3112462"/>
                  <a:pt x="1788153" y="3106230"/>
                </a:cubicBezTo>
                <a:close/>
                <a:moveTo>
                  <a:pt x="1230290" y="3071332"/>
                </a:moveTo>
                <a:cubicBezTo>
                  <a:pt x="1291306" y="3086288"/>
                  <a:pt x="1352322" y="3097506"/>
                  <a:pt x="1414584" y="3104984"/>
                </a:cubicBezTo>
                <a:lnTo>
                  <a:pt x="1408358" y="3154838"/>
                </a:lnTo>
                <a:cubicBezTo>
                  <a:pt x="1344851" y="3147360"/>
                  <a:pt x="1281344" y="3134896"/>
                  <a:pt x="1217837" y="3119940"/>
                </a:cubicBezTo>
                <a:close/>
                <a:moveTo>
                  <a:pt x="2151761" y="3020231"/>
                </a:moveTo>
                <a:lnTo>
                  <a:pt x="2169194" y="3068839"/>
                </a:lnTo>
                <a:cubicBezTo>
                  <a:pt x="2109423" y="3090028"/>
                  <a:pt x="2047162" y="3108723"/>
                  <a:pt x="1984900" y="3123679"/>
                </a:cubicBezTo>
                <a:lnTo>
                  <a:pt x="1973693" y="3075071"/>
                </a:lnTo>
                <a:cubicBezTo>
                  <a:pt x="2033464" y="3060115"/>
                  <a:pt x="2094481" y="3041420"/>
                  <a:pt x="2151761" y="3020231"/>
                </a:cubicBezTo>
                <a:close/>
                <a:moveTo>
                  <a:pt x="880379" y="2939218"/>
                </a:moveTo>
                <a:cubicBezTo>
                  <a:pt x="936415" y="2967884"/>
                  <a:pt x="993695" y="2994058"/>
                  <a:pt x="1050976" y="3016492"/>
                </a:cubicBezTo>
                <a:lnTo>
                  <a:pt x="1033543" y="3062608"/>
                </a:lnTo>
                <a:cubicBezTo>
                  <a:pt x="972526" y="3040173"/>
                  <a:pt x="914001" y="3014000"/>
                  <a:pt x="856720" y="2984087"/>
                </a:cubicBezTo>
                <a:close/>
                <a:moveTo>
                  <a:pt x="2485483" y="2850727"/>
                </a:moveTo>
                <a:lnTo>
                  <a:pt x="2512879" y="2893103"/>
                </a:lnTo>
                <a:cubicBezTo>
                  <a:pt x="2459334" y="2929247"/>
                  <a:pt x="2404543" y="2961653"/>
                  <a:pt x="2347263" y="2990319"/>
                </a:cubicBezTo>
                <a:lnTo>
                  <a:pt x="2323603" y="2945450"/>
                </a:lnTo>
                <a:cubicBezTo>
                  <a:pt x="2379639" y="2918030"/>
                  <a:pt x="2433184" y="2885625"/>
                  <a:pt x="2485483" y="2850727"/>
                </a:cubicBezTo>
                <a:close/>
                <a:moveTo>
                  <a:pt x="571562" y="2727337"/>
                </a:moveTo>
                <a:cubicBezTo>
                  <a:pt x="618881" y="2768467"/>
                  <a:pt x="668690" y="2808351"/>
                  <a:pt x="719744" y="2843249"/>
                </a:cubicBezTo>
                <a:lnTo>
                  <a:pt x="691104" y="2884378"/>
                </a:lnTo>
                <a:cubicBezTo>
                  <a:pt x="637559" y="2848234"/>
                  <a:pt x="586505" y="2808351"/>
                  <a:pt x="537940" y="2765974"/>
                </a:cubicBezTo>
                <a:close/>
                <a:moveTo>
                  <a:pt x="2768151" y="2606441"/>
                </a:moveTo>
                <a:lnTo>
                  <a:pt x="2805508" y="2641339"/>
                </a:lnTo>
                <a:cubicBezTo>
                  <a:pt x="2761925" y="2688700"/>
                  <a:pt x="2715851" y="2733569"/>
                  <a:pt x="2667287" y="2775945"/>
                </a:cubicBezTo>
                <a:lnTo>
                  <a:pt x="2633666" y="2737308"/>
                </a:lnTo>
                <a:cubicBezTo>
                  <a:pt x="2680985" y="2696178"/>
                  <a:pt x="2725813" y="2653802"/>
                  <a:pt x="2768151" y="2606441"/>
                </a:cubicBezTo>
                <a:close/>
                <a:moveTo>
                  <a:pt x="322514" y="2449399"/>
                </a:moveTo>
                <a:cubicBezTo>
                  <a:pt x="357381" y="2499254"/>
                  <a:pt x="397228" y="2549108"/>
                  <a:pt x="438321" y="2596470"/>
                </a:cubicBezTo>
                <a:lnTo>
                  <a:pt x="400964" y="2630121"/>
                </a:lnTo>
                <a:cubicBezTo>
                  <a:pt x="357381" y="2582760"/>
                  <a:pt x="317533" y="2531659"/>
                  <a:pt x="280176" y="2478066"/>
                </a:cubicBezTo>
                <a:close/>
                <a:moveTo>
                  <a:pt x="2984821" y="2303576"/>
                </a:moveTo>
                <a:lnTo>
                  <a:pt x="3029650" y="2327256"/>
                </a:lnTo>
                <a:cubicBezTo>
                  <a:pt x="2998519" y="2382096"/>
                  <a:pt x="2964898" y="2438182"/>
                  <a:pt x="2927541" y="2490529"/>
                </a:cubicBezTo>
                <a:lnTo>
                  <a:pt x="2885203" y="2460617"/>
                </a:lnTo>
                <a:cubicBezTo>
                  <a:pt x="2922560" y="2409516"/>
                  <a:pt x="2954936" y="2355923"/>
                  <a:pt x="2984821" y="2303576"/>
                </a:cubicBezTo>
                <a:close/>
                <a:moveTo>
                  <a:pt x="148183" y="2120361"/>
                </a:moveTo>
                <a:cubicBezTo>
                  <a:pt x="170597" y="2177693"/>
                  <a:pt x="196747" y="2236272"/>
                  <a:pt x="225387" y="2291112"/>
                </a:cubicBezTo>
                <a:lnTo>
                  <a:pt x="180559" y="2314793"/>
                </a:lnTo>
                <a:cubicBezTo>
                  <a:pt x="149428" y="2257460"/>
                  <a:pt x="123278" y="2198881"/>
                  <a:pt x="100864" y="2139056"/>
                </a:cubicBezTo>
                <a:close/>
                <a:moveTo>
                  <a:pt x="3120552" y="1955842"/>
                </a:moveTo>
                <a:lnTo>
                  <a:pt x="3169116" y="1967059"/>
                </a:lnTo>
                <a:cubicBezTo>
                  <a:pt x="3154173" y="2030623"/>
                  <a:pt x="3134249" y="2091695"/>
                  <a:pt x="3110590" y="2152766"/>
                </a:cubicBezTo>
                <a:lnTo>
                  <a:pt x="3063271" y="2134071"/>
                </a:lnTo>
                <a:cubicBezTo>
                  <a:pt x="3086931" y="2075492"/>
                  <a:pt x="3105609" y="2015667"/>
                  <a:pt x="3120552" y="1955842"/>
                </a:cubicBezTo>
                <a:close/>
                <a:moveTo>
                  <a:pt x="59771" y="1757671"/>
                </a:moveTo>
                <a:cubicBezTo>
                  <a:pt x="67243" y="1818742"/>
                  <a:pt x="78450" y="1881060"/>
                  <a:pt x="93393" y="1940885"/>
                </a:cubicBezTo>
                <a:lnTo>
                  <a:pt x="43583" y="1953349"/>
                </a:lnTo>
                <a:cubicBezTo>
                  <a:pt x="28640" y="1891031"/>
                  <a:pt x="16188" y="1826220"/>
                  <a:pt x="9962" y="1762656"/>
                </a:cubicBezTo>
                <a:close/>
                <a:moveTo>
                  <a:pt x="3166625" y="1584427"/>
                </a:moveTo>
                <a:lnTo>
                  <a:pt x="3217680" y="1584427"/>
                </a:lnTo>
                <a:cubicBezTo>
                  <a:pt x="3217680" y="1649237"/>
                  <a:pt x="3212699" y="1714048"/>
                  <a:pt x="3205228" y="1776366"/>
                </a:cubicBezTo>
                <a:lnTo>
                  <a:pt x="3155418" y="1771381"/>
                </a:lnTo>
                <a:cubicBezTo>
                  <a:pt x="3162890" y="1709063"/>
                  <a:pt x="3166625" y="1646745"/>
                  <a:pt x="3166625" y="1584427"/>
                </a:cubicBezTo>
                <a:close/>
                <a:moveTo>
                  <a:pt x="12452" y="1376285"/>
                </a:moveTo>
                <a:lnTo>
                  <a:pt x="63507" y="1382517"/>
                </a:lnTo>
                <a:cubicBezTo>
                  <a:pt x="56036" y="1444835"/>
                  <a:pt x="51055" y="1508399"/>
                  <a:pt x="49809" y="1570717"/>
                </a:cubicBezTo>
                <a:lnTo>
                  <a:pt x="0" y="1569471"/>
                </a:lnTo>
                <a:cubicBezTo>
                  <a:pt x="0" y="1504660"/>
                  <a:pt x="4981" y="1439849"/>
                  <a:pt x="12452" y="1376285"/>
                </a:cubicBezTo>
                <a:close/>
                <a:moveTo>
                  <a:pt x="3176587" y="1229215"/>
                </a:moveTo>
                <a:cubicBezTo>
                  <a:pt x="3190285" y="1291533"/>
                  <a:pt x="3202737" y="1355097"/>
                  <a:pt x="3208963" y="1419908"/>
                </a:cubicBezTo>
                <a:lnTo>
                  <a:pt x="3157909" y="1424893"/>
                </a:lnTo>
                <a:cubicBezTo>
                  <a:pt x="3151683" y="1362575"/>
                  <a:pt x="3141721" y="1300257"/>
                  <a:pt x="3126778" y="1240432"/>
                </a:cubicBezTo>
                <a:close/>
                <a:moveTo>
                  <a:pt x="110826" y="1002378"/>
                </a:moveTo>
                <a:lnTo>
                  <a:pt x="158145" y="1022319"/>
                </a:lnTo>
                <a:cubicBezTo>
                  <a:pt x="135731" y="1079652"/>
                  <a:pt x="115807" y="1139477"/>
                  <a:pt x="99619" y="1200549"/>
                </a:cubicBezTo>
                <a:lnTo>
                  <a:pt x="49809" y="1186839"/>
                </a:lnTo>
                <a:cubicBezTo>
                  <a:pt x="67243" y="1124521"/>
                  <a:pt x="87166" y="1063449"/>
                  <a:pt x="110826" y="1002378"/>
                </a:cubicBezTo>
                <a:close/>
                <a:moveTo>
                  <a:pt x="3043347" y="866525"/>
                </a:moveTo>
                <a:cubicBezTo>
                  <a:pt x="3073233" y="923857"/>
                  <a:pt x="3098138" y="983682"/>
                  <a:pt x="3120552" y="1043507"/>
                </a:cubicBezTo>
                <a:lnTo>
                  <a:pt x="3073233" y="1060956"/>
                </a:lnTo>
                <a:cubicBezTo>
                  <a:pt x="3052064" y="1002378"/>
                  <a:pt x="3025914" y="945045"/>
                  <a:pt x="2998519" y="890205"/>
                </a:cubicBezTo>
                <a:close/>
                <a:moveTo>
                  <a:pt x="297611" y="664615"/>
                </a:moveTo>
                <a:lnTo>
                  <a:pt x="338703" y="694527"/>
                </a:lnTo>
                <a:cubicBezTo>
                  <a:pt x="302592" y="744381"/>
                  <a:pt x="268970" y="797975"/>
                  <a:pt x="237840" y="852815"/>
                </a:cubicBezTo>
                <a:lnTo>
                  <a:pt x="194256" y="827887"/>
                </a:lnTo>
                <a:cubicBezTo>
                  <a:pt x="225387" y="771801"/>
                  <a:pt x="260254" y="716962"/>
                  <a:pt x="297611" y="664615"/>
                </a:cubicBezTo>
                <a:close/>
                <a:moveTo>
                  <a:pt x="2825432" y="547457"/>
                </a:moveTo>
                <a:cubicBezTo>
                  <a:pt x="2867770" y="596065"/>
                  <a:pt x="2907617" y="647166"/>
                  <a:pt x="2943729" y="700759"/>
                </a:cubicBezTo>
                <a:lnTo>
                  <a:pt x="2898118" y="728247"/>
                </a:lnTo>
                <a:lnTo>
                  <a:pt x="2786830" y="581109"/>
                </a:lnTo>
                <a:close/>
                <a:moveTo>
                  <a:pt x="560355" y="381691"/>
                </a:moveTo>
                <a:lnTo>
                  <a:pt x="592731" y="420328"/>
                </a:lnTo>
                <a:cubicBezTo>
                  <a:pt x="545412" y="460212"/>
                  <a:pt x="500584" y="503834"/>
                  <a:pt x="458246" y="549950"/>
                </a:cubicBezTo>
                <a:lnTo>
                  <a:pt x="420889" y="515052"/>
                </a:lnTo>
                <a:cubicBezTo>
                  <a:pt x="464472" y="468936"/>
                  <a:pt x="511791" y="422821"/>
                  <a:pt x="560355" y="381691"/>
                </a:cubicBezTo>
                <a:close/>
                <a:moveTo>
                  <a:pt x="2537783" y="290707"/>
                </a:moveTo>
                <a:cubicBezTo>
                  <a:pt x="2590083" y="326851"/>
                  <a:pt x="2641137" y="367981"/>
                  <a:pt x="2688456" y="410357"/>
                </a:cubicBezTo>
                <a:lnTo>
                  <a:pt x="2654835" y="448995"/>
                </a:lnTo>
                <a:cubicBezTo>
                  <a:pt x="2608761" y="406618"/>
                  <a:pt x="2558952" y="367981"/>
                  <a:pt x="2509143" y="331837"/>
                </a:cubicBezTo>
                <a:close/>
                <a:moveTo>
                  <a:pt x="882870" y="169810"/>
                </a:moveTo>
                <a:lnTo>
                  <a:pt x="905284" y="214679"/>
                </a:lnTo>
                <a:cubicBezTo>
                  <a:pt x="850494" y="242099"/>
                  <a:pt x="794458" y="273258"/>
                  <a:pt x="743404" y="308156"/>
                </a:cubicBezTo>
                <a:lnTo>
                  <a:pt x="714763" y="265780"/>
                </a:lnTo>
                <a:cubicBezTo>
                  <a:pt x="769554" y="230882"/>
                  <a:pt x="825589" y="198477"/>
                  <a:pt x="882870" y="169810"/>
                </a:cubicBezTo>
                <a:close/>
                <a:moveTo>
                  <a:pt x="2196590" y="108741"/>
                </a:moveTo>
                <a:cubicBezTo>
                  <a:pt x="2256361" y="132422"/>
                  <a:pt x="2316132" y="159841"/>
                  <a:pt x="2372167" y="189754"/>
                </a:cubicBezTo>
                <a:lnTo>
                  <a:pt x="2356183" y="237493"/>
                </a:lnTo>
                <a:lnTo>
                  <a:pt x="2177911" y="156102"/>
                </a:lnTo>
                <a:close/>
                <a:moveTo>
                  <a:pt x="1246478" y="40189"/>
                </a:moveTo>
                <a:lnTo>
                  <a:pt x="1257685" y="90043"/>
                </a:lnTo>
                <a:cubicBezTo>
                  <a:pt x="1196668" y="103753"/>
                  <a:pt x="1135652" y="121202"/>
                  <a:pt x="1077126" y="142390"/>
                </a:cubicBezTo>
                <a:lnTo>
                  <a:pt x="1060938" y="93782"/>
                </a:lnTo>
                <a:cubicBezTo>
                  <a:pt x="1120709" y="72594"/>
                  <a:pt x="1182971" y="55145"/>
                  <a:pt x="1246478" y="40189"/>
                </a:cubicBezTo>
                <a:close/>
                <a:moveTo>
                  <a:pt x="1821775" y="14016"/>
                </a:moveTo>
                <a:cubicBezTo>
                  <a:pt x="1886527" y="22740"/>
                  <a:pt x="1950034" y="35204"/>
                  <a:pt x="2012295" y="50160"/>
                </a:cubicBezTo>
                <a:lnTo>
                  <a:pt x="1999843" y="98768"/>
                </a:lnTo>
                <a:cubicBezTo>
                  <a:pt x="1938827" y="83812"/>
                  <a:pt x="1877810" y="71348"/>
                  <a:pt x="1816794" y="63870"/>
                </a:cubicBezTo>
                <a:close/>
                <a:moveTo>
                  <a:pt x="1630009" y="306"/>
                </a:moveTo>
                <a:lnTo>
                  <a:pt x="1630009" y="50160"/>
                </a:lnTo>
                <a:cubicBezTo>
                  <a:pt x="1566502" y="50160"/>
                  <a:pt x="1504241" y="52653"/>
                  <a:pt x="1441979" y="58884"/>
                </a:cubicBezTo>
                <a:lnTo>
                  <a:pt x="1436998" y="9030"/>
                </a:lnTo>
                <a:cubicBezTo>
                  <a:pt x="1500505" y="1552"/>
                  <a:pt x="1565257" y="-941"/>
                  <a:pt x="1630009" y="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CC16F465-727F-9C35-D3E5-EF69DB39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2876814"/>
            <a:ext cx="210573" cy="210572"/>
          </a:xfrm>
          <a:custGeom>
            <a:avLst/>
            <a:gdLst>
              <a:gd name="T0" fmla="*/ 178 w 357"/>
              <a:gd name="T1" fmla="*/ 41 h 357"/>
              <a:gd name="T2" fmla="*/ 178 w 357"/>
              <a:gd name="T3" fmla="*/ 41 h 357"/>
              <a:gd name="T4" fmla="*/ 41 w 357"/>
              <a:gd name="T5" fmla="*/ 178 h 357"/>
              <a:gd name="T6" fmla="*/ 41 w 357"/>
              <a:gd name="T7" fmla="*/ 178 h 357"/>
              <a:gd name="T8" fmla="*/ 178 w 357"/>
              <a:gd name="T9" fmla="*/ 315 h 357"/>
              <a:gd name="T10" fmla="*/ 178 w 357"/>
              <a:gd name="T11" fmla="*/ 315 h 357"/>
              <a:gd name="T12" fmla="*/ 315 w 357"/>
              <a:gd name="T13" fmla="*/ 178 h 357"/>
              <a:gd name="T14" fmla="*/ 315 w 357"/>
              <a:gd name="T15" fmla="*/ 178 h 357"/>
              <a:gd name="T16" fmla="*/ 178 w 357"/>
              <a:gd name="T17" fmla="*/ 41 h 357"/>
              <a:gd name="T18" fmla="*/ 178 w 357"/>
              <a:gd name="T19" fmla="*/ 356 h 357"/>
              <a:gd name="T20" fmla="*/ 178 w 357"/>
              <a:gd name="T21" fmla="*/ 356 h 357"/>
              <a:gd name="T22" fmla="*/ 0 w 357"/>
              <a:gd name="T23" fmla="*/ 178 h 357"/>
              <a:gd name="T24" fmla="*/ 0 w 357"/>
              <a:gd name="T25" fmla="*/ 178 h 357"/>
              <a:gd name="T26" fmla="*/ 178 w 357"/>
              <a:gd name="T27" fmla="*/ 0 h 357"/>
              <a:gd name="T28" fmla="*/ 178 w 357"/>
              <a:gd name="T29" fmla="*/ 0 h 357"/>
              <a:gd name="T30" fmla="*/ 356 w 357"/>
              <a:gd name="T31" fmla="*/ 178 h 357"/>
              <a:gd name="T32" fmla="*/ 356 w 357"/>
              <a:gd name="T33" fmla="*/ 178 h 357"/>
              <a:gd name="T34" fmla="*/ 178 w 357"/>
              <a:gd name="T35" fmla="*/ 356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357">
                <a:moveTo>
                  <a:pt x="178" y="41"/>
                </a:moveTo>
                <a:lnTo>
                  <a:pt x="178" y="41"/>
                </a:lnTo>
                <a:cubicBezTo>
                  <a:pt x="103" y="41"/>
                  <a:pt x="41" y="102"/>
                  <a:pt x="41" y="178"/>
                </a:cubicBezTo>
                <a:lnTo>
                  <a:pt x="41" y="178"/>
                </a:lnTo>
                <a:cubicBezTo>
                  <a:pt x="41" y="254"/>
                  <a:pt x="103" y="315"/>
                  <a:pt x="178" y="315"/>
                </a:cubicBezTo>
                <a:lnTo>
                  <a:pt x="178" y="315"/>
                </a:lnTo>
                <a:cubicBezTo>
                  <a:pt x="254" y="315"/>
                  <a:pt x="315" y="254"/>
                  <a:pt x="315" y="178"/>
                </a:cubicBezTo>
                <a:lnTo>
                  <a:pt x="315" y="178"/>
                </a:lnTo>
                <a:cubicBezTo>
                  <a:pt x="315" y="102"/>
                  <a:pt x="254" y="41"/>
                  <a:pt x="178" y="41"/>
                </a:cubicBezTo>
                <a:close/>
                <a:moveTo>
                  <a:pt x="178" y="356"/>
                </a:moveTo>
                <a:lnTo>
                  <a:pt x="178" y="356"/>
                </a:lnTo>
                <a:cubicBezTo>
                  <a:pt x="80" y="356"/>
                  <a:pt x="0" y="276"/>
                  <a:pt x="0" y="178"/>
                </a:cubicBezTo>
                <a:lnTo>
                  <a:pt x="0" y="178"/>
                </a:lnTo>
                <a:cubicBezTo>
                  <a:pt x="0" y="80"/>
                  <a:pt x="80" y="0"/>
                  <a:pt x="178" y="0"/>
                </a:cubicBezTo>
                <a:lnTo>
                  <a:pt x="178" y="0"/>
                </a:lnTo>
                <a:cubicBezTo>
                  <a:pt x="276" y="0"/>
                  <a:pt x="356" y="80"/>
                  <a:pt x="356" y="178"/>
                </a:cubicBezTo>
                <a:lnTo>
                  <a:pt x="356" y="178"/>
                </a:lnTo>
                <a:cubicBezTo>
                  <a:pt x="356" y="276"/>
                  <a:pt x="276" y="356"/>
                  <a:pt x="17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8" name="Freeform 77">
            <a:extLst>
              <a:ext uri="{FF2B5EF4-FFF2-40B4-BE49-F238E27FC236}">
                <a16:creationId xmlns:a16="http://schemas.microsoft.com/office/drawing/2014/main" id="{743A9BA7-0B90-C812-716D-B49377977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26" y="2970401"/>
            <a:ext cx="642115" cy="23397"/>
          </a:xfrm>
          <a:custGeom>
            <a:avLst/>
            <a:gdLst>
              <a:gd name="T0" fmla="*/ 1087 w 1088"/>
              <a:gd name="T1" fmla="*/ 40 h 41"/>
              <a:gd name="T2" fmla="*/ 0 w 1088"/>
              <a:gd name="T3" fmla="*/ 40 h 41"/>
              <a:gd name="T4" fmla="*/ 0 w 1088"/>
              <a:gd name="T5" fmla="*/ 0 h 41"/>
              <a:gd name="T6" fmla="*/ 1087 w 1088"/>
              <a:gd name="T7" fmla="*/ 0 h 41"/>
              <a:gd name="T8" fmla="*/ 1087 w 1088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41">
                <a:moveTo>
                  <a:pt x="1087" y="40"/>
                </a:moveTo>
                <a:lnTo>
                  <a:pt x="0" y="40"/>
                </a:lnTo>
                <a:lnTo>
                  <a:pt x="0" y="0"/>
                </a:lnTo>
                <a:lnTo>
                  <a:pt x="1087" y="0"/>
                </a:lnTo>
                <a:lnTo>
                  <a:pt x="1087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9" name="Freeform 337">
            <a:extLst>
              <a:ext uri="{FF2B5EF4-FFF2-40B4-BE49-F238E27FC236}">
                <a16:creationId xmlns:a16="http://schemas.microsoft.com/office/drawing/2014/main" id="{F856B9F3-404B-3254-CF7A-487D7EBA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86" y="2502463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4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4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8100B0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0" name="Freeform 338">
            <a:extLst>
              <a:ext uri="{FF2B5EF4-FFF2-40B4-BE49-F238E27FC236}">
                <a16:creationId xmlns:a16="http://schemas.microsoft.com/office/drawing/2014/main" id="{55BA499B-DAFB-69F3-AD4D-DB4C0943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114" y="4179239"/>
            <a:ext cx="915078" cy="915078"/>
          </a:xfrm>
          <a:custGeom>
            <a:avLst/>
            <a:gdLst>
              <a:gd name="T0" fmla="*/ 1551 w 1552"/>
              <a:gd name="T1" fmla="*/ 776 h 1553"/>
              <a:gd name="T2" fmla="*/ 1551 w 1552"/>
              <a:gd name="T3" fmla="*/ 776 h 1553"/>
              <a:gd name="T4" fmla="*/ 776 w 1552"/>
              <a:gd name="T5" fmla="*/ 1552 h 1553"/>
              <a:gd name="T6" fmla="*/ 776 w 1552"/>
              <a:gd name="T7" fmla="*/ 1552 h 1553"/>
              <a:gd name="T8" fmla="*/ 0 w 1552"/>
              <a:gd name="T9" fmla="*/ 776 h 1553"/>
              <a:gd name="T10" fmla="*/ 0 w 1552"/>
              <a:gd name="T11" fmla="*/ 776 h 1553"/>
              <a:gd name="T12" fmla="*/ 776 w 1552"/>
              <a:gd name="T13" fmla="*/ 0 h 1553"/>
              <a:gd name="T14" fmla="*/ 776 w 1552"/>
              <a:gd name="T15" fmla="*/ 0 h 1553"/>
              <a:gd name="T16" fmla="*/ 1551 w 1552"/>
              <a:gd name="T17" fmla="*/ 776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2" h="1553">
                <a:moveTo>
                  <a:pt x="1551" y="776"/>
                </a:moveTo>
                <a:lnTo>
                  <a:pt x="1551" y="776"/>
                </a:lnTo>
                <a:cubicBezTo>
                  <a:pt x="1551" y="1204"/>
                  <a:pt x="1204" y="1552"/>
                  <a:pt x="776" y="1552"/>
                </a:cubicBezTo>
                <a:lnTo>
                  <a:pt x="776" y="1552"/>
                </a:lnTo>
                <a:cubicBezTo>
                  <a:pt x="347" y="1552"/>
                  <a:pt x="0" y="1204"/>
                  <a:pt x="0" y="776"/>
                </a:cubicBezTo>
                <a:lnTo>
                  <a:pt x="0" y="776"/>
                </a:lnTo>
                <a:cubicBezTo>
                  <a:pt x="0" y="347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1" y="347"/>
                  <a:pt x="1551" y="776"/>
                </a:cubicBezTo>
              </a:path>
            </a:pathLst>
          </a:custGeom>
          <a:solidFill>
            <a:srgbClr val="83499D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1" name="Freeform 339">
            <a:extLst>
              <a:ext uri="{FF2B5EF4-FFF2-40B4-BE49-F238E27FC236}">
                <a16:creationId xmlns:a16="http://schemas.microsoft.com/office/drawing/2014/main" id="{8511AEAE-4375-55B1-2F5D-F83FBBDA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444" y="2515459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976BAE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2" name="Freeform 340">
            <a:extLst>
              <a:ext uri="{FF2B5EF4-FFF2-40B4-BE49-F238E27FC236}">
                <a16:creationId xmlns:a16="http://schemas.microsoft.com/office/drawing/2014/main" id="{DA3980BF-4FB7-726E-1C34-A3611E57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71" y="4179239"/>
            <a:ext cx="915078" cy="915078"/>
          </a:xfrm>
          <a:custGeom>
            <a:avLst/>
            <a:gdLst>
              <a:gd name="T0" fmla="*/ 1553 w 1554"/>
              <a:gd name="T1" fmla="*/ 775 h 1553"/>
              <a:gd name="T2" fmla="*/ 1553 w 1554"/>
              <a:gd name="T3" fmla="*/ 775 h 1553"/>
              <a:gd name="T4" fmla="*/ 777 w 1554"/>
              <a:gd name="T5" fmla="*/ 1552 h 1553"/>
              <a:gd name="T6" fmla="*/ 777 w 1554"/>
              <a:gd name="T7" fmla="*/ 1552 h 1553"/>
              <a:gd name="T8" fmla="*/ 0 w 1554"/>
              <a:gd name="T9" fmla="*/ 775 h 1553"/>
              <a:gd name="T10" fmla="*/ 0 w 1554"/>
              <a:gd name="T11" fmla="*/ 775 h 1553"/>
              <a:gd name="T12" fmla="*/ 777 w 1554"/>
              <a:gd name="T13" fmla="*/ 0 h 1553"/>
              <a:gd name="T14" fmla="*/ 777 w 1554"/>
              <a:gd name="T15" fmla="*/ 0 h 1553"/>
              <a:gd name="T16" fmla="*/ 1553 w 1554"/>
              <a:gd name="T17" fmla="*/ 775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553">
                <a:moveTo>
                  <a:pt x="1553" y="775"/>
                </a:moveTo>
                <a:lnTo>
                  <a:pt x="1553" y="775"/>
                </a:lnTo>
                <a:cubicBezTo>
                  <a:pt x="1553" y="1204"/>
                  <a:pt x="1205" y="1552"/>
                  <a:pt x="777" y="1552"/>
                </a:cubicBezTo>
                <a:lnTo>
                  <a:pt x="777" y="1552"/>
                </a:lnTo>
                <a:cubicBezTo>
                  <a:pt x="348" y="1552"/>
                  <a:pt x="0" y="1204"/>
                  <a:pt x="0" y="775"/>
                </a:cubicBezTo>
                <a:lnTo>
                  <a:pt x="0" y="775"/>
                </a:lnTo>
                <a:cubicBezTo>
                  <a:pt x="0" y="347"/>
                  <a:pt x="348" y="0"/>
                  <a:pt x="777" y="0"/>
                </a:cubicBezTo>
                <a:lnTo>
                  <a:pt x="777" y="0"/>
                </a:lnTo>
                <a:cubicBezTo>
                  <a:pt x="1205" y="0"/>
                  <a:pt x="1553" y="347"/>
                  <a:pt x="1553" y="775"/>
                </a:cubicBezTo>
              </a:path>
            </a:pathLst>
          </a:custGeom>
          <a:solidFill>
            <a:srgbClr val="CAB6D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3" name="Freeform 345">
            <a:extLst>
              <a:ext uri="{FF2B5EF4-FFF2-40B4-BE49-F238E27FC236}">
                <a16:creationId xmlns:a16="http://schemas.microsoft.com/office/drawing/2014/main" id="{182407DB-E428-9717-572E-D7214EA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03" y="3573522"/>
            <a:ext cx="701907" cy="605718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4" name="Freeform 346">
            <a:extLst>
              <a:ext uri="{FF2B5EF4-FFF2-40B4-BE49-F238E27FC236}">
                <a16:creationId xmlns:a16="http://schemas.microsoft.com/office/drawing/2014/main" id="{7173A259-9902-CA1C-A516-1731EB33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57" y="3591717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5" name="Freeform 347">
            <a:extLst>
              <a:ext uri="{FF2B5EF4-FFF2-40B4-BE49-F238E27FC236}">
                <a16:creationId xmlns:a16="http://schemas.microsoft.com/office/drawing/2014/main" id="{0E634138-3D8F-0212-6212-2456D17F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442" y="3555322"/>
            <a:ext cx="699308" cy="587522"/>
          </a:xfrm>
          <a:custGeom>
            <a:avLst/>
            <a:gdLst>
              <a:gd name="T0" fmla="*/ 1160 w 1188"/>
              <a:gd name="T1" fmla="*/ 997 h 998"/>
              <a:gd name="T2" fmla="*/ 0 w 1188"/>
              <a:gd name="T3" fmla="*/ 30 h 998"/>
              <a:gd name="T4" fmla="*/ 26 w 1188"/>
              <a:gd name="T5" fmla="*/ 0 h 998"/>
              <a:gd name="T6" fmla="*/ 1187 w 1188"/>
              <a:gd name="T7" fmla="*/ 967 h 998"/>
              <a:gd name="T8" fmla="*/ 1160 w 1188"/>
              <a:gd name="T9" fmla="*/ 99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998">
                <a:moveTo>
                  <a:pt x="1160" y="997"/>
                </a:moveTo>
                <a:lnTo>
                  <a:pt x="0" y="30"/>
                </a:lnTo>
                <a:lnTo>
                  <a:pt x="26" y="0"/>
                </a:lnTo>
                <a:lnTo>
                  <a:pt x="1187" y="967"/>
                </a:lnTo>
                <a:lnTo>
                  <a:pt x="1160" y="99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6" name="Freeform 69">
            <a:extLst>
              <a:ext uri="{FF2B5EF4-FFF2-40B4-BE49-F238E27FC236}">
                <a16:creationId xmlns:a16="http://schemas.microsoft.com/office/drawing/2014/main" id="{36867C8A-2E53-C9E5-C2D7-D0620D275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636" y="2212841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7" name="Freeform 70">
            <a:extLst>
              <a:ext uri="{FF2B5EF4-FFF2-40B4-BE49-F238E27FC236}">
                <a16:creationId xmlns:a16="http://schemas.microsoft.com/office/drawing/2014/main" id="{FC8D9066-6467-A24B-4ABD-1863114B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455" y="2093257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8" name="Freeform 339">
            <a:extLst>
              <a:ext uri="{FF2B5EF4-FFF2-40B4-BE49-F238E27FC236}">
                <a16:creationId xmlns:a16="http://schemas.microsoft.com/office/drawing/2014/main" id="{4F97E335-9B62-833F-C9B9-7A7C6CA07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613" y="2384417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EBE4F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9" name="Freeform 345">
            <a:extLst>
              <a:ext uri="{FF2B5EF4-FFF2-40B4-BE49-F238E27FC236}">
                <a16:creationId xmlns:a16="http://schemas.microsoft.com/office/drawing/2014/main" id="{233828CC-BC8B-5B92-EAF9-4BBC5FAF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672" y="3442479"/>
            <a:ext cx="1281631" cy="1105997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0" name="Freeform 346">
            <a:extLst>
              <a:ext uri="{FF2B5EF4-FFF2-40B4-BE49-F238E27FC236}">
                <a16:creationId xmlns:a16="http://schemas.microsoft.com/office/drawing/2014/main" id="{284572D4-1269-EB0A-CDDD-25B312C9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26" y="3460675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1" name="Freeform 68">
            <a:extLst>
              <a:ext uri="{FF2B5EF4-FFF2-40B4-BE49-F238E27FC236}">
                <a16:creationId xmlns:a16="http://schemas.microsoft.com/office/drawing/2014/main" id="{7D4D297A-2B63-D197-8C6A-47301833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61" y="1958076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BFFCE8BA-4F65-42D7-5F0A-6B233EC8B09C}"/>
              </a:ext>
            </a:extLst>
          </p:cNvPr>
          <p:cNvSpPr txBox="1"/>
          <p:nvPr/>
        </p:nvSpPr>
        <p:spPr>
          <a:xfrm>
            <a:off x="1312356" y="2618591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01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56D09852-299C-1D3A-2311-055CA18046FA}"/>
              </a:ext>
            </a:extLst>
          </p:cNvPr>
          <p:cNvSpPr txBox="1"/>
          <p:nvPr/>
        </p:nvSpPr>
        <p:spPr>
          <a:xfrm>
            <a:off x="3359303" y="429768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02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13DEF159-B6F5-DC41-A033-C92367E4DC76}"/>
              </a:ext>
            </a:extLst>
          </p:cNvPr>
          <p:cNvSpPr txBox="1"/>
          <p:nvPr/>
        </p:nvSpPr>
        <p:spPr>
          <a:xfrm>
            <a:off x="5406534" y="2619750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E5494CD0-E49D-712D-097D-3F45D403D509}"/>
              </a:ext>
            </a:extLst>
          </p:cNvPr>
          <p:cNvSpPr txBox="1"/>
          <p:nvPr/>
        </p:nvSpPr>
        <p:spPr>
          <a:xfrm>
            <a:off x="7487748" y="431361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04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9685DC46-0D3F-FCFE-B630-D0319D369C2C}"/>
              </a:ext>
            </a:extLst>
          </p:cNvPr>
          <p:cNvSpPr txBox="1"/>
          <p:nvPr/>
        </p:nvSpPr>
        <p:spPr>
          <a:xfrm>
            <a:off x="9390927" y="2514573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05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F97411A3-D072-3958-D045-40CB948823E2}"/>
              </a:ext>
            </a:extLst>
          </p:cNvPr>
          <p:cNvSpPr txBox="1"/>
          <p:nvPr/>
        </p:nvSpPr>
        <p:spPr>
          <a:xfrm>
            <a:off x="1174137" y="4082780"/>
            <a:ext cx="211742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 bill is drafted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by legislator with help from non-partisan staff.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AFCBE50E-1513-AB44-C766-85FCAB146C35}"/>
              </a:ext>
            </a:extLst>
          </p:cNvPr>
          <p:cNvSpPr txBox="1"/>
          <p:nvPr/>
        </p:nvSpPr>
        <p:spPr>
          <a:xfrm>
            <a:off x="3392145" y="2396577"/>
            <a:ext cx="191705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title is introduced and assigned to a committee.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2CBCF8C2-DEFF-3387-3E00-6E43EE8B12AB}"/>
              </a:ext>
            </a:extLst>
          </p:cNvPr>
          <p:cNvSpPr txBox="1"/>
          <p:nvPr/>
        </p:nvSpPr>
        <p:spPr>
          <a:xfrm>
            <a:off x="5504591" y="4205890"/>
            <a:ext cx="1902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The committee hears the bill and votes.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A8980DDB-6954-D997-F751-C430D7B716BF}"/>
              </a:ext>
            </a:extLst>
          </p:cNvPr>
          <p:cNvSpPr txBox="1"/>
          <p:nvPr/>
        </p:nvSpPr>
        <p:spPr>
          <a:xfrm>
            <a:off x="7293262" y="2206207"/>
            <a:ext cx="217694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On 2nd reading Members of the Committee of the Whole debate the bill on the floor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D62D3D0A-84FB-5DD1-7CFF-C803E53FAA39}"/>
              </a:ext>
            </a:extLst>
          </p:cNvPr>
          <p:cNvSpPr txBox="1"/>
          <p:nvPr/>
        </p:nvSpPr>
        <p:spPr>
          <a:xfrm>
            <a:off x="9406195" y="4106101"/>
            <a:ext cx="23272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On 3rd reading legislators vote on the bill.</a:t>
            </a:r>
          </a:p>
        </p:txBody>
      </p:sp>
    </p:spTree>
    <p:extLst>
      <p:ext uri="{BB962C8B-B14F-4D97-AF65-F5344CB8AC3E}">
        <p14:creationId xmlns:p14="http://schemas.microsoft.com/office/powerpoint/2010/main" val="253158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7ABA21-231B-5B09-40A7-063CC5452CD8}"/>
              </a:ext>
            </a:extLst>
          </p:cNvPr>
          <p:cNvSpPr>
            <a:spLocks noGrp="1"/>
          </p:cNvSpPr>
          <p:nvPr/>
        </p:nvSpPr>
        <p:spPr>
          <a:xfrm>
            <a:off x="573906" y="234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The Legislative Process – CO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(cont.)</a:t>
            </a: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C6633716-331F-9192-FA36-5C94399D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43" y="2086519"/>
            <a:ext cx="1767765" cy="1739168"/>
          </a:xfrm>
          <a:custGeom>
            <a:avLst/>
            <a:gdLst>
              <a:gd name="T0" fmla="*/ 1499 w 2998"/>
              <a:gd name="T1" fmla="*/ 40 h 2948"/>
              <a:gd name="T2" fmla="*/ 1499 w 2998"/>
              <a:gd name="T3" fmla="*/ 40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0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3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3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6" name="Freeform 65">
            <a:extLst>
              <a:ext uri="{FF2B5EF4-FFF2-40B4-BE49-F238E27FC236}">
                <a16:creationId xmlns:a16="http://schemas.microsoft.com/office/drawing/2014/main" id="{02D7E41F-0E27-4876-66CA-A1F2A8C0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10" y="2323086"/>
            <a:ext cx="1281631" cy="1260833"/>
          </a:xfrm>
          <a:custGeom>
            <a:avLst/>
            <a:gdLst>
              <a:gd name="T0" fmla="*/ 1086 w 2172"/>
              <a:gd name="T1" fmla="*/ 41 h 2137"/>
              <a:gd name="T2" fmla="*/ 1086 w 2172"/>
              <a:gd name="T3" fmla="*/ 41 h 2137"/>
              <a:gd name="T4" fmla="*/ 40 w 2172"/>
              <a:gd name="T5" fmla="*/ 1069 h 2137"/>
              <a:gd name="T6" fmla="*/ 40 w 2172"/>
              <a:gd name="T7" fmla="*/ 1069 h 2137"/>
              <a:gd name="T8" fmla="*/ 1086 w 2172"/>
              <a:gd name="T9" fmla="*/ 2095 h 2137"/>
              <a:gd name="T10" fmla="*/ 1086 w 2172"/>
              <a:gd name="T11" fmla="*/ 2095 h 2137"/>
              <a:gd name="T12" fmla="*/ 2131 w 2172"/>
              <a:gd name="T13" fmla="*/ 1069 h 2137"/>
              <a:gd name="T14" fmla="*/ 2131 w 2172"/>
              <a:gd name="T15" fmla="*/ 1069 h 2137"/>
              <a:gd name="T16" fmla="*/ 1086 w 2172"/>
              <a:gd name="T17" fmla="*/ 41 h 2137"/>
              <a:gd name="T18" fmla="*/ 1086 w 2172"/>
              <a:gd name="T19" fmla="*/ 2136 h 2137"/>
              <a:gd name="T20" fmla="*/ 1086 w 2172"/>
              <a:gd name="T21" fmla="*/ 2136 h 2137"/>
              <a:gd name="T22" fmla="*/ 0 w 2172"/>
              <a:gd name="T23" fmla="*/ 1069 h 2137"/>
              <a:gd name="T24" fmla="*/ 0 w 2172"/>
              <a:gd name="T25" fmla="*/ 1069 h 2137"/>
              <a:gd name="T26" fmla="*/ 1086 w 2172"/>
              <a:gd name="T27" fmla="*/ 0 h 2137"/>
              <a:gd name="T28" fmla="*/ 1086 w 2172"/>
              <a:gd name="T29" fmla="*/ 0 h 2137"/>
              <a:gd name="T30" fmla="*/ 2171 w 2172"/>
              <a:gd name="T31" fmla="*/ 1069 h 2137"/>
              <a:gd name="T32" fmla="*/ 2171 w 2172"/>
              <a:gd name="T33" fmla="*/ 1069 h 2137"/>
              <a:gd name="T34" fmla="*/ 1086 w 2172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7">
                <a:moveTo>
                  <a:pt x="1086" y="41"/>
                </a:moveTo>
                <a:lnTo>
                  <a:pt x="1086" y="41"/>
                </a:lnTo>
                <a:cubicBezTo>
                  <a:pt x="510" y="41"/>
                  <a:pt x="40" y="502"/>
                  <a:pt x="40" y="1069"/>
                </a:cubicBezTo>
                <a:lnTo>
                  <a:pt x="40" y="1069"/>
                </a:lnTo>
                <a:cubicBezTo>
                  <a:pt x="40" y="1635"/>
                  <a:pt x="510" y="2095"/>
                  <a:pt x="1086" y="2095"/>
                </a:cubicBezTo>
                <a:lnTo>
                  <a:pt x="1086" y="2095"/>
                </a:lnTo>
                <a:cubicBezTo>
                  <a:pt x="1662" y="2095"/>
                  <a:pt x="2131" y="1635"/>
                  <a:pt x="2131" y="1069"/>
                </a:cubicBezTo>
                <a:lnTo>
                  <a:pt x="2131" y="1069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7" name="Freeform 66">
            <a:extLst>
              <a:ext uri="{FF2B5EF4-FFF2-40B4-BE49-F238E27FC236}">
                <a16:creationId xmlns:a16="http://schemas.microsoft.com/office/drawing/2014/main" id="{3EAF623B-D373-E4A8-FF3E-860ED793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772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3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3" y="0"/>
                  <a:pt x="1499" y="0"/>
                </a:cubicBezTo>
                <a:lnTo>
                  <a:pt x="1499" y="0"/>
                </a:lnTo>
                <a:cubicBezTo>
                  <a:pt x="2324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4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8" name="Freeform 67">
            <a:extLst>
              <a:ext uri="{FF2B5EF4-FFF2-40B4-BE49-F238E27FC236}">
                <a16:creationId xmlns:a16="http://schemas.microsoft.com/office/drawing/2014/main" id="{D1872663-4F2F-B055-E726-095E1B18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542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1 w 2172"/>
              <a:gd name="T5" fmla="*/ 1069 h 2138"/>
              <a:gd name="T6" fmla="*/ 41 w 2172"/>
              <a:gd name="T7" fmla="*/ 1069 h 2138"/>
              <a:gd name="T8" fmla="*/ 1086 w 2172"/>
              <a:gd name="T9" fmla="*/ 2096 h 2138"/>
              <a:gd name="T10" fmla="*/ 1086 w 2172"/>
              <a:gd name="T11" fmla="*/ 2096 h 2138"/>
              <a:gd name="T12" fmla="*/ 2130 w 2172"/>
              <a:gd name="T13" fmla="*/ 1069 h 2138"/>
              <a:gd name="T14" fmla="*/ 2130 w 2172"/>
              <a:gd name="T15" fmla="*/ 1069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9 h 2138"/>
              <a:gd name="T24" fmla="*/ 0 w 2172"/>
              <a:gd name="T25" fmla="*/ 1069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9 h 2138"/>
              <a:gd name="T32" fmla="*/ 2171 w 2172"/>
              <a:gd name="T33" fmla="*/ 1069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3"/>
                  <a:pt x="41" y="1069"/>
                </a:cubicBezTo>
                <a:lnTo>
                  <a:pt x="41" y="1069"/>
                </a:lnTo>
                <a:cubicBezTo>
                  <a:pt x="41" y="1636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0" y="1636"/>
                  <a:pt x="2130" y="1069"/>
                </a:cubicBezTo>
                <a:lnTo>
                  <a:pt x="2130" y="1069"/>
                </a:lnTo>
                <a:cubicBezTo>
                  <a:pt x="2130" y="503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57F95103-D55A-63A6-EDF7-C079F2B6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100" y="2104714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628BF4B1-B094-1284-65D7-C2F0B790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67" y="2343883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9FE895C5-5E37-3F6C-DBFD-C22B07362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286" y="2224299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20D4D4A-8E0E-7EC0-2A43-3958CEEB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357" y="3888406"/>
            <a:ext cx="1522808" cy="1499083"/>
          </a:xfrm>
          <a:custGeom>
            <a:avLst/>
            <a:gdLst>
              <a:gd name="connsiteX0" fmla="*/ 1788845 w 3217679"/>
              <a:gd name="connsiteY0" fmla="*/ 3106502 h 3167550"/>
              <a:gd name="connsiteX1" fmla="*/ 1793828 w 3217679"/>
              <a:gd name="connsiteY1" fmla="*/ 3157583 h 3167550"/>
              <a:gd name="connsiteX2" fmla="*/ 1609463 w 3217679"/>
              <a:gd name="connsiteY2" fmla="*/ 3167550 h 3167550"/>
              <a:gd name="connsiteX3" fmla="*/ 1601988 w 3217679"/>
              <a:gd name="connsiteY3" fmla="*/ 3167550 h 3167550"/>
              <a:gd name="connsiteX4" fmla="*/ 1601988 w 3217679"/>
              <a:gd name="connsiteY4" fmla="*/ 3116470 h 3167550"/>
              <a:gd name="connsiteX5" fmla="*/ 1609463 w 3217679"/>
              <a:gd name="connsiteY5" fmla="*/ 3116470 h 3167550"/>
              <a:gd name="connsiteX6" fmla="*/ 1788845 w 3217679"/>
              <a:gd name="connsiteY6" fmla="*/ 3106502 h 3167550"/>
              <a:gd name="connsiteX7" fmla="*/ 1230765 w 3217679"/>
              <a:gd name="connsiteY7" fmla="*/ 3070372 h 3167550"/>
              <a:gd name="connsiteX8" fmla="*/ 1415131 w 3217679"/>
              <a:gd name="connsiteY8" fmla="*/ 3105257 h 3167550"/>
              <a:gd name="connsiteX9" fmla="*/ 1408903 w 3217679"/>
              <a:gd name="connsiteY9" fmla="*/ 3155092 h 3167550"/>
              <a:gd name="connsiteX10" fmla="*/ 1218308 w 3217679"/>
              <a:gd name="connsiteY10" fmla="*/ 3120207 h 3167550"/>
              <a:gd name="connsiteX11" fmla="*/ 2152594 w 3217679"/>
              <a:gd name="connsiteY11" fmla="*/ 3020538 h 3167550"/>
              <a:gd name="connsiteX12" fmla="*/ 2171279 w 3217679"/>
              <a:gd name="connsiteY12" fmla="*/ 3069126 h 3167550"/>
              <a:gd name="connsiteX13" fmla="*/ 1984422 w 3217679"/>
              <a:gd name="connsiteY13" fmla="*/ 3123945 h 3167550"/>
              <a:gd name="connsiteX14" fmla="*/ 1973211 w 3217679"/>
              <a:gd name="connsiteY14" fmla="*/ 3075356 h 3167550"/>
              <a:gd name="connsiteX15" fmla="*/ 2152594 w 3217679"/>
              <a:gd name="connsiteY15" fmla="*/ 3020538 h 3167550"/>
              <a:gd name="connsiteX16" fmla="*/ 880720 w 3217679"/>
              <a:gd name="connsiteY16" fmla="*/ 2939556 h 3167550"/>
              <a:gd name="connsiteX17" fmla="*/ 1051383 w 3217679"/>
              <a:gd name="connsiteY17" fmla="*/ 3016800 h 3167550"/>
              <a:gd name="connsiteX18" fmla="*/ 1033943 w 3217679"/>
              <a:gd name="connsiteY18" fmla="*/ 3062897 h 3167550"/>
              <a:gd name="connsiteX19" fmla="*/ 857051 w 3217679"/>
              <a:gd name="connsiteY19" fmla="*/ 2984408 h 3167550"/>
              <a:gd name="connsiteX20" fmla="*/ 2486445 w 3217679"/>
              <a:gd name="connsiteY20" fmla="*/ 2851100 h 3167550"/>
              <a:gd name="connsiteX21" fmla="*/ 2515097 w 3217679"/>
              <a:gd name="connsiteY21" fmla="*/ 2893459 h 3167550"/>
              <a:gd name="connsiteX22" fmla="*/ 2348171 w 3217679"/>
              <a:gd name="connsiteY22" fmla="*/ 2990637 h 3167550"/>
              <a:gd name="connsiteX23" fmla="*/ 2324502 w 3217679"/>
              <a:gd name="connsiteY23" fmla="*/ 2945786 h 3167550"/>
              <a:gd name="connsiteX24" fmla="*/ 2486445 w 3217679"/>
              <a:gd name="connsiteY24" fmla="*/ 2851100 h 3167550"/>
              <a:gd name="connsiteX25" fmla="*/ 571783 w 3217679"/>
              <a:gd name="connsiteY25" fmla="*/ 2727758 h 3167550"/>
              <a:gd name="connsiteX26" fmla="*/ 720023 w 3217679"/>
              <a:gd name="connsiteY26" fmla="*/ 2843624 h 3167550"/>
              <a:gd name="connsiteX27" fmla="*/ 691371 w 3217679"/>
              <a:gd name="connsiteY27" fmla="*/ 2884738 h 3167550"/>
              <a:gd name="connsiteX28" fmla="*/ 539394 w 3217679"/>
              <a:gd name="connsiteY28" fmla="*/ 2766380 h 3167550"/>
              <a:gd name="connsiteX29" fmla="*/ 2769222 w 3217679"/>
              <a:gd name="connsiteY29" fmla="*/ 2606910 h 3167550"/>
              <a:gd name="connsiteX30" fmla="*/ 2806594 w 3217679"/>
              <a:gd name="connsiteY30" fmla="*/ 2641794 h 3167550"/>
              <a:gd name="connsiteX31" fmla="*/ 2668319 w 3217679"/>
              <a:gd name="connsiteY31" fmla="*/ 2776348 h 3167550"/>
              <a:gd name="connsiteX32" fmla="*/ 2634685 w 3217679"/>
              <a:gd name="connsiteY32" fmla="*/ 2737726 h 3167550"/>
              <a:gd name="connsiteX33" fmla="*/ 2769222 w 3217679"/>
              <a:gd name="connsiteY33" fmla="*/ 2606910 h 3167550"/>
              <a:gd name="connsiteX34" fmla="*/ 322640 w 3217679"/>
              <a:gd name="connsiteY34" fmla="*/ 2449930 h 3167550"/>
              <a:gd name="connsiteX35" fmla="*/ 439737 w 3217679"/>
              <a:gd name="connsiteY35" fmla="*/ 2596942 h 3167550"/>
              <a:gd name="connsiteX36" fmla="*/ 401120 w 3217679"/>
              <a:gd name="connsiteY36" fmla="*/ 2630581 h 3167550"/>
              <a:gd name="connsiteX37" fmla="*/ 281531 w 3217679"/>
              <a:gd name="connsiteY37" fmla="*/ 2478585 h 3167550"/>
              <a:gd name="connsiteX38" fmla="*/ 2985977 w 3217679"/>
              <a:gd name="connsiteY38" fmla="*/ 2302918 h 3167550"/>
              <a:gd name="connsiteX39" fmla="*/ 3030822 w 3217679"/>
              <a:gd name="connsiteY39" fmla="*/ 2326589 h 3167550"/>
              <a:gd name="connsiteX40" fmla="*/ 2928674 w 3217679"/>
              <a:gd name="connsiteY40" fmla="*/ 2491044 h 3167550"/>
              <a:gd name="connsiteX41" fmla="*/ 2887565 w 3217679"/>
              <a:gd name="connsiteY41" fmla="*/ 2461143 h 3167550"/>
              <a:gd name="connsiteX42" fmla="*/ 2985977 w 3217679"/>
              <a:gd name="connsiteY42" fmla="*/ 2302918 h 3167550"/>
              <a:gd name="connsiteX43" fmla="*/ 148240 w 3217679"/>
              <a:gd name="connsiteY43" fmla="*/ 2119775 h 3167550"/>
              <a:gd name="connsiteX44" fmla="*/ 225474 w 3217679"/>
              <a:gd name="connsiteY44" fmla="*/ 2290459 h 3167550"/>
              <a:gd name="connsiteX45" fmla="*/ 180629 w 3217679"/>
              <a:gd name="connsiteY45" fmla="*/ 2314130 h 3167550"/>
              <a:gd name="connsiteX46" fmla="*/ 100903 w 3217679"/>
              <a:gd name="connsiteY46" fmla="*/ 2138463 h 3167550"/>
              <a:gd name="connsiteX47" fmla="*/ 3121759 w 3217679"/>
              <a:gd name="connsiteY47" fmla="*/ 1954074 h 3167550"/>
              <a:gd name="connsiteX48" fmla="*/ 3171588 w 3217679"/>
              <a:gd name="connsiteY48" fmla="*/ 1966533 h 3167550"/>
              <a:gd name="connsiteX49" fmla="*/ 3111793 w 3217679"/>
              <a:gd name="connsiteY49" fmla="*/ 2152168 h 3167550"/>
              <a:gd name="connsiteX50" fmla="*/ 3064457 w 3217679"/>
              <a:gd name="connsiteY50" fmla="*/ 2133480 h 3167550"/>
              <a:gd name="connsiteX51" fmla="*/ 3121759 w 3217679"/>
              <a:gd name="connsiteY51" fmla="*/ 1954074 h 3167550"/>
              <a:gd name="connsiteX52" fmla="*/ 61040 w 3217679"/>
              <a:gd name="connsiteY52" fmla="*/ 1757227 h 3167550"/>
              <a:gd name="connsiteX53" fmla="*/ 92183 w 3217679"/>
              <a:gd name="connsiteY53" fmla="*/ 1941616 h 3167550"/>
              <a:gd name="connsiteX54" fmla="*/ 43600 w 3217679"/>
              <a:gd name="connsiteY54" fmla="*/ 1952828 h 3167550"/>
              <a:gd name="connsiteX55" fmla="*/ 9966 w 3217679"/>
              <a:gd name="connsiteY55" fmla="*/ 1762211 h 3167550"/>
              <a:gd name="connsiteX56" fmla="*/ 3166605 w 3217679"/>
              <a:gd name="connsiteY56" fmla="*/ 1584052 h 3167550"/>
              <a:gd name="connsiteX57" fmla="*/ 3217679 w 3217679"/>
              <a:gd name="connsiteY57" fmla="*/ 1584052 h 3167550"/>
              <a:gd name="connsiteX58" fmla="*/ 3206468 w 3217679"/>
              <a:gd name="connsiteY58" fmla="*/ 1775915 h 3167550"/>
              <a:gd name="connsiteX59" fmla="*/ 3155393 w 3217679"/>
              <a:gd name="connsiteY59" fmla="*/ 1770932 h 3167550"/>
              <a:gd name="connsiteX60" fmla="*/ 3166605 w 3217679"/>
              <a:gd name="connsiteY60" fmla="*/ 1584052 h 3167550"/>
              <a:gd name="connsiteX61" fmla="*/ 13703 w 3217679"/>
              <a:gd name="connsiteY61" fmla="*/ 1375992 h 3167550"/>
              <a:gd name="connsiteX62" fmla="*/ 63531 w 3217679"/>
              <a:gd name="connsiteY62" fmla="*/ 1383467 h 3167550"/>
              <a:gd name="connsiteX63" fmla="*/ 51074 w 3217679"/>
              <a:gd name="connsiteY63" fmla="*/ 1570347 h 3167550"/>
              <a:gd name="connsiteX64" fmla="*/ 0 w 3217679"/>
              <a:gd name="connsiteY64" fmla="*/ 1569101 h 3167550"/>
              <a:gd name="connsiteX65" fmla="*/ 13703 w 3217679"/>
              <a:gd name="connsiteY65" fmla="*/ 1375992 h 3167550"/>
              <a:gd name="connsiteX66" fmla="*/ 3177817 w 3217679"/>
              <a:gd name="connsiteY66" fmla="*/ 1228979 h 3167550"/>
              <a:gd name="connsiteX67" fmla="*/ 3210205 w 3217679"/>
              <a:gd name="connsiteY67" fmla="*/ 1419597 h 3167550"/>
              <a:gd name="connsiteX68" fmla="*/ 3159131 w 3217679"/>
              <a:gd name="connsiteY68" fmla="*/ 1424580 h 3167550"/>
              <a:gd name="connsiteX69" fmla="*/ 3129233 w 3217679"/>
              <a:gd name="connsiteY69" fmla="*/ 1240192 h 3167550"/>
              <a:gd name="connsiteX70" fmla="*/ 112114 w 3217679"/>
              <a:gd name="connsiteY70" fmla="*/ 1003477 h 3167550"/>
              <a:gd name="connsiteX71" fmla="*/ 158206 w 3217679"/>
              <a:gd name="connsiteY71" fmla="*/ 1022165 h 3167550"/>
              <a:gd name="connsiteX72" fmla="*/ 99657 w 3217679"/>
              <a:gd name="connsiteY72" fmla="*/ 1200324 h 3167550"/>
              <a:gd name="connsiteX73" fmla="*/ 51074 w 3217679"/>
              <a:gd name="connsiteY73" fmla="*/ 1186620 h 3167550"/>
              <a:gd name="connsiteX74" fmla="*/ 112114 w 3217679"/>
              <a:gd name="connsiteY74" fmla="*/ 1003477 h 3167550"/>
              <a:gd name="connsiteX75" fmla="*/ 3044525 w 3217679"/>
              <a:gd name="connsiteY75" fmla="*/ 866431 h 3167550"/>
              <a:gd name="connsiteX76" fmla="*/ 3123005 w 3217679"/>
              <a:gd name="connsiteY76" fmla="*/ 1043345 h 3167550"/>
              <a:gd name="connsiteX77" fmla="*/ 3074422 w 3217679"/>
              <a:gd name="connsiteY77" fmla="*/ 1060787 h 3167550"/>
              <a:gd name="connsiteX78" fmla="*/ 2998433 w 3217679"/>
              <a:gd name="connsiteY78" fmla="*/ 890103 h 3167550"/>
              <a:gd name="connsiteX79" fmla="*/ 297726 w 3217679"/>
              <a:gd name="connsiteY79" fmla="*/ 664601 h 3167550"/>
              <a:gd name="connsiteX80" fmla="*/ 340080 w 3217679"/>
              <a:gd name="connsiteY80" fmla="*/ 694502 h 3167550"/>
              <a:gd name="connsiteX81" fmla="*/ 239177 w 3217679"/>
              <a:gd name="connsiteY81" fmla="*/ 852727 h 3167550"/>
              <a:gd name="connsiteX82" fmla="*/ 194331 w 3217679"/>
              <a:gd name="connsiteY82" fmla="*/ 827809 h 3167550"/>
              <a:gd name="connsiteX83" fmla="*/ 297726 w 3217679"/>
              <a:gd name="connsiteY83" fmla="*/ 664601 h 3167550"/>
              <a:gd name="connsiteX84" fmla="*/ 2826525 w 3217679"/>
              <a:gd name="connsiteY84" fmla="*/ 548735 h 3167550"/>
              <a:gd name="connsiteX85" fmla="*/ 2944868 w 3217679"/>
              <a:gd name="connsiteY85" fmla="*/ 700731 h 3167550"/>
              <a:gd name="connsiteX86" fmla="*/ 2902514 w 3217679"/>
              <a:gd name="connsiteY86" fmla="*/ 729386 h 3167550"/>
              <a:gd name="connsiteX87" fmla="*/ 2787908 w 3217679"/>
              <a:gd name="connsiteY87" fmla="*/ 582373 h 3167550"/>
              <a:gd name="connsiteX88" fmla="*/ 561817 w 3217679"/>
              <a:gd name="connsiteY88" fmla="*/ 381789 h 3167550"/>
              <a:gd name="connsiteX89" fmla="*/ 594206 w 3217679"/>
              <a:gd name="connsiteY89" fmla="*/ 421656 h 3167550"/>
              <a:gd name="connsiteX90" fmla="*/ 458423 w 3217679"/>
              <a:gd name="connsiteY90" fmla="*/ 549981 h 3167550"/>
              <a:gd name="connsiteX91" fmla="*/ 421051 w 3217679"/>
              <a:gd name="connsiteY91" fmla="*/ 515096 h 3167550"/>
              <a:gd name="connsiteX92" fmla="*/ 561817 w 3217679"/>
              <a:gd name="connsiteY92" fmla="*/ 381789 h 3167550"/>
              <a:gd name="connsiteX93" fmla="*/ 2538765 w 3217679"/>
              <a:gd name="connsiteY93" fmla="*/ 290840 h 3167550"/>
              <a:gd name="connsiteX94" fmla="*/ 2690742 w 3217679"/>
              <a:gd name="connsiteY94" fmla="*/ 410444 h 3167550"/>
              <a:gd name="connsiteX95" fmla="*/ 2655862 w 3217679"/>
              <a:gd name="connsiteY95" fmla="*/ 449065 h 3167550"/>
              <a:gd name="connsiteX96" fmla="*/ 2508868 w 3217679"/>
              <a:gd name="connsiteY96" fmla="*/ 333200 h 3167550"/>
              <a:gd name="connsiteX97" fmla="*/ 883211 w 3217679"/>
              <a:gd name="connsiteY97" fmla="*/ 169991 h 3167550"/>
              <a:gd name="connsiteX98" fmla="*/ 905634 w 3217679"/>
              <a:gd name="connsiteY98" fmla="*/ 214842 h 3167550"/>
              <a:gd name="connsiteX99" fmla="*/ 743691 w 3217679"/>
              <a:gd name="connsiteY99" fmla="*/ 309528 h 3167550"/>
              <a:gd name="connsiteX100" fmla="*/ 715040 w 3217679"/>
              <a:gd name="connsiteY100" fmla="*/ 265923 h 3167550"/>
              <a:gd name="connsiteX101" fmla="*/ 883211 w 3217679"/>
              <a:gd name="connsiteY101" fmla="*/ 169991 h 3167550"/>
              <a:gd name="connsiteX102" fmla="*/ 2197439 w 3217679"/>
              <a:gd name="connsiteY102" fmla="*/ 108945 h 3167550"/>
              <a:gd name="connsiteX103" fmla="*/ 2373085 w 3217679"/>
              <a:gd name="connsiteY103" fmla="*/ 189926 h 3167550"/>
              <a:gd name="connsiteX104" fmla="*/ 2341271 w 3217679"/>
              <a:gd name="connsiteY104" fmla="*/ 232406 h 3167550"/>
              <a:gd name="connsiteX105" fmla="*/ 2178754 w 3217679"/>
              <a:gd name="connsiteY105" fmla="*/ 156288 h 3167550"/>
              <a:gd name="connsiteX106" fmla="*/ 1246960 w 3217679"/>
              <a:gd name="connsiteY106" fmla="*/ 40421 h 3167550"/>
              <a:gd name="connsiteX107" fmla="*/ 1258171 w 3217679"/>
              <a:gd name="connsiteY107" fmla="*/ 90256 h 3167550"/>
              <a:gd name="connsiteX108" fmla="*/ 1078788 w 3217679"/>
              <a:gd name="connsiteY108" fmla="*/ 142582 h 3167550"/>
              <a:gd name="connsiteX109" fmla="*/ 1061348 w 3217679"/>
              <a:gd name="connsiteY109" fmla="*/ 93993 h 3167550"/>
              <a:gd name="connsiteX110" fmla="*/ 1246960 w 3217679"/>
              <a:gd name="connsiteY110" fmla="*/ 40421 h 3167550"/>
              <a:gd name="connsiteX111" fmla="*/ 1823725 w 3217679"/>
              <a:gd name="connsiteY111" fmla="*/ 14258 h 3167550"/>
              <a:gd name="connsiteX112" fmla="*/ 2013074 w 3217679"/>
              <a:gd name="connsiteY112" fmla="*/ 50388 h 3167550"/>
              <a:gd name="connsiteX113" fmla="*/ 2000617 w 3217679"/>
              <a:gd name="connsiteY113" fmla="*/ 98977 h 3167550"/>
              <a:gd name="connsiteX114" fmla="*/ 1816251 w 3217679"/>
              <a:gd name="connsiteY114" fmla="*/ 64092 h 3167550"/>
              <a:gd name="connsiteX115" fmla="*/ 1608217 w 3217679"/>
              <a:gd name="connsiteY115" fmla="*/ 553 h 3167550"/>
              <a:gd name="connsiteX116" fmla="*/ 1630640 w 3217679"/>
              <a:gd name="connsiteY116" fmla="*/ 553 h 3167550"/>
              <a:gd name="connsiteX117" fmla="*/ 1629394 w 3217679"/>
              <a:gd name="connsiteY117" fmla="*/ 50388 h 3167550"/>
              <a:gd name="connsiteX118" fmla="*/ 1608217 w 3217679"/>
              <a:gd name="connsiteY118" fmla="*/ 50388 h 3167550"/>
              <a:gd name="connsiteX119" fmla="*/ 1442537 w 3217679"/>
              <a:gd name="connsiteY119" fmla="*/ 59109 h 3167550"/>
              <a:gd name="connsiteX120" fmla="*/ 1437554 w 3217679"/>
              <a:gd name="connsiteY120" fmla="*/ 9274 h 3167550"/>
              <a:gd name="connsiteX121" fmla="*/ 1608217 w 3217679"/>
              <a:gd name="connsiteY121" fmla="*/ 553 h 31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217679" h="3167550">
                <a:moveTo>
                  <a:pt x="1788845" y="3106502"/>
                </a:moveTo>
                <a:lnTo>
                  <a:pt x="1793828" y="3157583"/>
                </a:lnTo>
                <a:cubicBezTo>
                  <a:pt x="1734034" y="3163812"/>
                  <a:pt x="1670503" y="3167550"/>
                  <a:pt x="1609463" y="3167550"/>
                </a:cubicBezTo>
                <a:lnTo>
                  <a:pt x="1601988" y="3167550"/>
                </a:lnTo>
                <a:lnTo>
                  <a:pt x="1601988" y="3116470"/>
                </a:lnTo>
                <a:lnTo>
                  <a:pt x="1609463" y="3116470"/>
                </a:lnTo>
                <a:cubicBezTo>
                  <a:pt x="1669257" y="3116470"/>
                  <a:pt x="1729051" y="3113978"/>
                  <a:pt x="1788845" y="3106502"/>
                </a:cubicBezTo>
                <a:close/>
                <a:moveTo>
                  <a:pt x="1230765" y="3070372"/>
                </a:moveTo>
                <a:cubicBezTo>
                  <a:pt x="1290560" y="3086569"/>
                  <a:pt x="1352845" y="3097782"/>
                  <a:pt x="1415131" y="3105257"/>
                </a:cubicBezTo>
                <a:lnTo>
                  <a:pt x="1408903" y="3155092"/>
                </a:lnTo>
                <a:cubicBezTo>
                  <a:pt x="1345371" y="3147616"/>
                  <a:pt x="1280594" y="3135158"/>
                  <a:pt x="1218308" y="3120207"/>
                </a:cubicBezTo>
                <a:close/>
                <a:moveTo>
                  <a:pt x="2152594" y="3020538"/>
                </a:moveTo>
                <a:lnTo>
                  <a:pt x="2171279" y="3069126"/>
                </a:lnTo>
                <a:cubicBezTo>
                  <a:pt x="2110239" y="3090306"/>
                  <a:pt x="2047954" y="3108994"/>
                  <a:pt x="1984422" y="3123945"/>
                </a:cubicBezTo>
                <a:lnTo>
                  <a:pt x="1973211" y="3075356"/>
                </a:lnTo>
                <a:cubicBezTo>
                  <a:pt x="2034251" y="3060406"/>
                  <a:pt x="2094045" y="3041718"/>
                  <a:pt x="2152594" y="3020538"/>
                </a:cubicBezTo>
                <a:close/>
                <a:moveTo>
                  <a:pt x="880720" y="2939556"/>
                </a:moveTo>
                <a:cubicBezTo>
                  <a:pt x="935531" y="2968211"/>
                  <a:pt x="994080" y="2994374"/>
                  <a:pt x="1051383" y="3016800"/>
                </a:cubicBezTo>
                <a:lnTo>
                  <a:pt x="1033943" y="3062897"/>
                </a:lnTo>
                <a:cubicBezTo>
                  <a:pt x="974148" y="3040472"/>
                  <a:pt x="914354" y="3014308"/>
                  <a:pt x="857051" y="2984408"/>
                </a:cubicBezTo>
                <a:close/>
                <a:moveTo>
                  <a:pt x="2486445" y="2851100"/>
                </a:moveTo>
                <a:lnTo>
                  <a:pt x="2515097" y="2893459"/>
                </a:lnTo>
                <a:cubicBezTo>
                  <a:pt x="2461531" y="2929589"/>
                  <a:pt x="2404228" y="2961982"/>
                  <a:pt x="2348171" y="2990637"/>
                </a:cubicBezTo>
                <a:lnTo>
                  <a:pt x="2324502" y="2945786"/>
                </a:lnTo>
                <a:cubicBezTo>
                  <a:pt x="2380559" y="2918376"/>
                  <a:pt x="2434125" y="2885984"/>
                  <a:pt x="2486445" y="2851100"/>
                </a:cubicBezTo>
                <a:close/>
                <a:moveTo>
                  <a:pt x="571783" y="2727758"/>
                </a:moveTo>
                <a:cubicBezTo>
                  <a:pt x="619120" y="2768872"/>
                  <a:pt x="668948" y="2808740"/>
                  <a:pt x="720023" y="2843624"/>
                </a:cubicBezTo>
                <a:lnTo>
                  <a:pt x="691371" y="2884738"/>
                </a:lnTo>
                <a:cubicBezTo>
                  <a:pt x="639051" y="2848608"/>
                  <a:pt x="586731" y="2808740"/>
                  <a:pt x="539394" y="2766380"/>
                </a:cubicBezTo>
                <a:close/>
                <a:moveTo>
                  <a:pt x="2769222" y="2606910"/>
                </a:moveTo>
                <a:lnTo>
                  <a:pt x="2806594" y="2641794"/>
                </a:lnTo>
                <a:cubicBezTo>
                  <a:pt x="2764239" y="2689137"/>
                  <a:pt x="2716902" y="2733988"/>
                  <a:pt x="2668319" y="2776348"/>
                </a:cubicBezTo>
                <a:lnTo>
                  <a:pt x="2634685" y="2737726"/>
                </a:lnTo>
                <a:cubicBezTo>
                  <a:pt x="2682022" y="2696612"/>
                  <a:pt x="2728114" y="2653006"/>
                  <a:pt x="2769222" y="2606910"/>
                </a:cubicBezTo>
                <a:close/>
                <a:moveTo>
                  <a:pt x="322640" y="2449930"/>
                </a:moveTo>
                <a:cubicBezTo>
                  <a:pt x="358766" y="2501010"/>
                  <a:pt x="397383" y="2549600"/>
                  <a:pt x="439737" y="2596942"/>
                </a:cubicBezTo>
                <a:lnTo>
                  <a:pt x="401120" y="2630581"/>
                </a:lnTo>
                <a:cubicBezTo>
                  <a:pt x="358766" y="2583238"/>
                  <a:pt x="317657" y="2532157"/>
                  <a:pt x="281531" y="2478585"/>
                </a:cubicBezTo>
                <a:close/>
                <a:moveTo>
                  <a:pt x="2985977" y="2302918"/>
                </a:moveTo>
                <a:lnTo>
                  <a:pt x="3030822" y="2326589"/>
                </a:lnTo>
                <a:cubicBezTo>
                  <a:pt x="2999679" y="2383899"/>
                  <a:pt x="2966045" y="2438717"/>
                  <a:pt x="2928674" y="2491044"/>
                </a:cubicBezTo>
                <a:lnTo>
                  <a:pt x="2887565" y="2461143"/>
                </a:lnTo>
                <a:cubicBezTo>
                  <a:pt x="2922445" y="2411308"/>
                  <a:pt x="2956079" y="2357736"/>
                  <a:pt x="2985977" y="2302918"/>
                </a:cubicBezTo>
                <a:close/>
                <a:moveTo>
                  <a:pt x="148240" y="2119775"/>
                </a:moveTo>
                <a:cubicBezTo>
                  <a:pt x="170663" y="2178331"/>
                  <a:pt x="196823" y="2235641"/>
                  <a:pt x="225474" y="2290459"/>
                </a:cubicBezTo>
                <a:lnTo>
                  <a:pt x="180629" y="2314130"/>
                </a:lnTo>
                <a:cubicBezTo>
                  <a:pt x="150731" y="2256820"/>
                  <a:pt x="123326" y="2198264"/>
                  <a:pt x="100903" y="2138463"/>
                </a:cubicBezTo>
                <a:close/>
                <a:moveTo>
                  <a:pt x="3121759" y="1954074"/>
                </a:moveTo>
                <a:lnTo>
                  <a:pt x="3171588" y="1966533"/>
                </a:lnTo>
                <a:cubicBezTo>
                  <a:pt x="3155393" y="2030072"/>
                  <a:pt x="3135462" y="2091120"/>
                  <a:pt x="3111793" y="2152168"/>
                </a:cubicBezTo>
                <a:lnTo>
                  <a:pt x="3064457" y="2133480"/>
                </a:lnTo>
                <a:cubicBezTo>
                  <a:pt x="3086879" y="2074924"/>
                  <a:pt x="3106811" y="2015122"/>
                  <a:pt x="3121759" y="1954074"/>
                </a:cubicBezTo>
                <a:close/>
                <a:moveTo>
                  <a:pt x="61040" y="1757227"/>
                </a:moveTo>
                <a:cubicBezTo>
                  <a:pt x="67269" y="1818275"/>
                  <a:pt x="78480" y="1880568"/>
                  <a:pt x="92183" y="1941616"/>
                </a:cubicBezTo>
                <a:lnTo>
                  <a:pt x="43600" y="1952828"/>
                </a:lnTo>
                <a:cubicBezTo>
                  <a:pt x="28651" y="1890535"/>
                  <a:pt x="17440" y="1825750"/>
                  <a:pt x="9966" y="1762211"/>
                </a:cubicBezTo>
                <a:close/>
                <a:moveTo>
                  <a:pt x="3166605" y="1584052"/>
                </a:moveTo>
                <a:lnTo>
                  <a:pt x="3217679" y="1584052"/>
                </a:lnTo>
                <a:cubicBezTo>
                  <a:pt x="3217679" y="1648837"/>
                  <a:pt x="3215188" y="1713622"/>
                  <a:pt x="3206468" y="1775915"/>
                </a:cubicBezTo>
                <a:lnTo>
                  <a:pt x="3155393" y="1770932"/>
                </a:lnTo>
                <a:cubicBezTo>
                  <a:pt x="3164113" y="1709884"/>
                  <a:pt x="3166605" y="1646345"/>
                  <a:pt x="3166605" y="1584052"/>
                </a:cubicBezTo>
                <a:close/>
                <a:moveTo>
                  <a:pt x="13703" y="1375992"/>
                </a:moveTo>
                <a:lnTo>
                  <a:pt x="63531" y="1383467"/>
                </a:lnTo>
                <a:cubicBezTo>
                  <a:pt x="54811" y="1444514"/>
                  <a:pt x="51074" y="1508054"/>
                  <a:pt x="51074" y="1570347"/>
                </a:cubicBezTo>
                <a:lnTo>
                  <a:pt x="0" y="1569101"/>
                </a:lnTo>
                <a:cubicBezTo>
                  <a:pt x="0" y="1504316"/>
                  <a:pt x="4983" y="1439531"/>
                  <a:pt x="13703" y="1375992"/>
                </a:cubicBezTo>
                <a:close/>
                <a:moveTo>
                  <a:pt x="3177817" y="1228979"/>
                </a:moveTo>
                <a:cubicBezTo>
                  <a:pt x="3192765" y="1291272"/>
                  <a:pt x="3202731" y="1354812"/>
                  <a:pt x="3210205" y="1419597"/>
                </a:cubicBezTo>
                <a:lnTo>
                  <a:pt x="3159131" y="1424580"/>
                </a:lnTo>
                <a:cubicBezTo>
                  <a:pt x="3152902" y="1362287"/>
                  <a:pt x="3141691" y="1301239"/>
                  <a:pt x="3129233" y="1240192"/>
                </a:cubicBezTo>
                <a:close/>
                <a:moveTo>
                  <a:pt x="112114" y="1003477"/>
                </a:moveTo>
                <a:lnTo>
                  <a:pt x="158206" y="1022165"/>
                </a:lnTo>
                <a:cubicBezTo>
                  <a:pt x="134537" y="1079475"/>
                  <a:pt x="115851" y="1139276"/>
                  <a:pt x="99657" y="1200324"/>
                </a:cubicBezTo>
                <a:lnTo>
                  <a:pt x="51074" y="1186620"/>
                </a:lnTo>
                <a:cubicBezTo>
                  <a:pt x="67269" y="1124326"/>
                  <a:pt x="87200" y="1063278"/>
                  <a:pt x="112114" y="1003477"/>
                </a:cubicBezTo>
                <a:close/>
                <a:moveTo>
                  <a:pt x="3044525" y="866431"/>
                </a:moveTo>
                <a:cubicBezTo>
                  <a:pt x="3073177" y="923741"/>
                  <a:pt x="3100582" y="983543"/>
                  <a:pt x="3123005" y="1043345"/>
                </a:cubicBezTo>
                <a:lnTo>
                  <a:pt x="3074422" y="1060787"/>
                </a:lnTo>
                <a:cubicBezTo>
                  <a:pt x="3053245" y="1002231"/>
                  <a:pt x="3028331" y="944921"/>
                  <a:pt x="2998433" y="890103"/>
                </a:cubicBezTo>
                <a:close/>
                <a:moveTo>
                  <a:pt x="297726" y="664601"/>
                </a:moveTo>
                <a:lnTo>
                  <a:pt x="340080" y="694502"/>
                </a:lnTo>
                <a:cubicBezTo>
                  <a:pt x="302709" y="744336"/>
                  <a:pt x="269074" y="797909"/>
                  <a:pt x="239177" y="852727"/>
                </a:cubicBezTo>
                <a:lnTo>
                  <a:pt x="194331" y="827809"/>
                </a:lnTo>
                <a:cubicBezTo>
                  <a:pt x="225474" y="771745"/>
                  <a:pt x="260354" y="716927"/>
                  <a:pt x="297726" y="664601"/>
                </a:cubicBezTo>
                <a:close/>
                <a:moveTo>
                  <a:pt x="2826525" y="548735"/>
                </a:moveTo>
                <a:cubicBezTo>
                  <a:pt x="2868879" y="596078"/>
                  <a:pt x="2908742" y="647158"/>
                  <a:pt x="2944868" y="700731"/>
                </a:cubicBezTo>
                <a:lnTo>
                  <a:pt x="2902514" y="729386"/>
                </a:lnTo>
                <a:cubicBezTo>
                  <a:pt x="2867634" y="678305"/>
                  <a:pt x="2830262" y="628470"/>
                  <a:pt x="2787908" y="582373"/>
                </a:cubicBezTo>
                <a:close/>
                <a:moveTo>
                  <a:pt x="561817" y="381789"/>
                </a:moveTo>
                <a:lnTo>
                  <a:pt x="594206" y="421656"/>
                </a:lnTo>
                <a:cubicBezTo>
                  <a:pt x="545623" y="460278"/>
                  <a:pt x="499531" y="503884"/>
                  <a:pt x="458423" y="549981"/>
                </a:cubicBezTo>
                <a:lnTo>
                  <a:pt x="421051" y="515096"/>
                </a:lnTo>
                <a:cubicBezTo>
                  <a:pt x="464651" y="468999"/>
                  <a:pt x="511988" y="422902"/>
                  <a:pt x="561817" y="381789"/>
                </a:cubicBezTo>
                <a:close/>
                <a:moveTo>
                  <a:pt x="2538765" y="290840"/>
                </a:moveTo>
                <a:cubicBezTo>
                  <a:pt x="2591085" y="326970"/>
                  <a:pt x="2642159" y="368084"/>
                  <a:pt x="2690742" y="410444"/>
                </a:cubicBezTo>
                <a:lnTo>
                  <a:pt x="2655862" y="449065"/>
                </a:lnTo>
                <a:cubicBezTo>
                  <a:pt x="2609771" y="407952"/>
                  <a:pt x="2559942" y="368084"/>
                  <a:pt x="2508868" y="333200"/>
                </a:cubicBezTo>
                <a:close/>
                <a:moveTo>
                  <a:pt x="883211" y="169991"/>
                </a:moveTo>
                <a:lnTo>
                  <a:pt x="905634" y="214842"/>
                </a:lnTo>
                <a:cubicBezTo>
                  <a:pt x="850823" y="242252"/>
                  <a:pt x="796011" y="274644"/>
                  <a:pt x="743691" y="309528"/>
                </a:cubicBezTo>
                <a:lnTo>
                  <a:pt x="715040" y="265923"/>
                </a:lnTo>
                <a:cubicBezTo>
                  <a:pt x="768606" y="231039"/>
                  <a:pt x="825908" y="198646"/>
                  <a:pt x="883211" y="169991"/>
                </a:cubicBezTo>
                <a:close/>
                <a:moveTo>
                  <a:pt x="2197439" y="108945"/>
                </a:moveTo>
                <a:cubicBezTo>
                  <a:pt x="2257234" y="132616"/>
                  <a:pt x="2315782" y="160025"/>
                  <a:pt x="2373085" y="189926"/>
                </a:cubicBezTo>
                <a:lnTo>
                  <a:pt x="2341271" y="232406"/>
                </a:lnTo>
                <a:lnTo>
                  <a:pt x="2178754" y="156288"/>
                </a:lnTo>
                <a:close/>
                <a:moveTo>
                  <a:pt x="1246960" y="40421"/>
                </a:moveTo>
                <a:lnTo>
                  <a:pt x="1258171" y="90256"/>
                </a:lnTo>
                <a:cubicBezTo>
                  <a:pt x="1197131" y="103960"/>
                  <a:pt x="1137337" y="121402"/>
                  <a:pt x="1078788" y="142582"/>
                </a:cubicBezTo>
                <a:lnTo>
                  <a:pt x="1061348" y="93993"/>
                </a:lnTo>
                <a:cubicBezTo>
                  <a:pt x="1121143" y="72813"/>
                  <a:pt x="1184674" y="54125"/>
                  <a:pt x="1246960" y="40421"/>
                </a:cubicBezTo>
                <a:close/>
                <a:moveTo>
                  <a:pt x="1823725" y="14258"/>
                </a:moveTo>
                <a:cubicBezTo>
                  <a:pt x="1887257" y="22979"/>
                  <a:pt x="1950788" y="34192"/>
                  <a:pt x="2013074" y="50388"/>
                </a:cubicBezTo>
                <a:lnTo>
                  <a:pt x="2000617" y="98977"/>
                </a:lnTo>
                <a:cubicBezTo>
                  <a:pt x="1940822" y="84026"/>
                  <a:pt x="1878537" y="72813"/>
                  <a:pt x="1816251" y="64092"/>
                </a:cubicBezTo>
                <a:close/>
                <a:moveTo>
                  <a:pt x="1608217" y="553"/>
                </a:moveTo>
                <a:cubicBezTo>
                  <a:pt x="1615691" y="-693"/>
                  <a:pt x="1623165" y="553"/>
                  <a:pt x="1630640" y="553"/>
                </a:cubicBezTo>
                <a:lnTo>
                  <a:pt x="1629394" y="50388"/>
                </a:lnTo>
                <a:cubicBezTo>
                  <a:pt x="1623165" y="50388"/>
                  <a:pt x="1615691" y="51634"/>
                  <a:pt x="1608217" y="50388"/>
                </a:cubicBezTo>
                <a:cubicBezTo>
                  <a:pt x="1553405" y="50388"/>
                  <a:pt x="1497348" y="54125"/>
                  <a:pt x="1442537" y="59109"/>
                </a:cubicBezTo>
                <a:lnTo>
                  <a:pt x="1437554" y="9274"/>
                </a:lnTo>
                <a:cubicBezTo>
                  <a:pt x="1493611" y="3045"/>
                  <a:pt x="1550914" y="553"/>
                  <a:pt x="1608217" y="5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EAFB52E3-48DD-A096-607C-868B7D78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628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2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5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C4CA79A2-9961-FEBB-DFAB-0E77CB80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399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0 w 2172"/>
              <a:gd name="T5" fmla="*/ 1068 h 2138"/>
              <a:gd name="T6" fmla="*/ 40 w 2172"/>
              <a:gd name="T7" fmla="*/ 1068 h 2138"/>
              <a:gd name="T8" fmla="*/ 1086 w 2172"/>
              <a:gd name="T9" fmla="*/ 2096 h 2138"/>
              <a:gd name="T10" fmla="*/ 1086 w 2172"/>
              <a:gd name="T11" fmla="*/ 2096 h 2138"/>
              <a:gd name="T12" fmla="*/ 2131 w 2172"/>
              <a:gd name="T13" fmla="*/ 1068 h 2138"/>
              <a:gd name="T14" fmla="*/ 2131 w 2172"/>
              <a:gd name="T15" fmla="*/ 1068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8 h 2138"/>
              <a:gd name="T24" fmla="*/ 0 w 2172"/>
              <a:gd name="T25" fmla="*/ 1068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8 h 2138"/>
              <a:gd name="T32" fmla="*/ 2171 w 2172"/>
              <a:gd name="T33" fmla="*/ 1068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0" y="502"/>
                  <a:pt x="40" y="1068"/>
                </a:cubicBezTo>
                <a:lnTo>
                  <a:pt x="40" y="1068"/>
                </a:lnTo>
                <a:cubicBezTo>
                  <a:pt x="40" y="1635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7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79"/>
                  <a:pt x="2171" y="1068"/>
                </a:cubicBezTo>
                <a:lnTo>
                  <a:pt x="2171" y="1068"/>
                </a:lnTo>
                <a:cubicBezTo>
                  <a:pt x="2171" y="1657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D965C4B-C900-039B-A019-73A4760E6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815" y="3888555"/>
            <a:ext cx="1522808" cy="1498934"/>
          </a:xfrm>
          <a:custGeom>
            <a:avLst/>
            <a:gdLst>
              <a:gd name="connsiteX0" fmla="*/ 1788154 w 3217680"/>
              <a:gd name="connsiteY0" fmla="*/ 3106187 h 3167235"/>
              <a:gd name="connsiteX1" fmla="*/ 1794380 w 3217680"/>
              <a:gd name="connsiteY1" fmla="*/ 3157268 h 3167235"/>
              <a:gd name="connsiteX2" fmla="*/ 1608840 w 3217680"/>
              <a:gd name="connsiteY2" fmla="*/ 3167235 h 3167235"/>
              <a:gd name="connsiteX3" fmla="*/ 1601368 w 3217680"/>
              <a:gd name="connsiteY3" fmla="*/ 3167235 h 3167235"/>
              <a:gd name="connsiteX4" fmla="*/ 1601368 w 3217680"/>
              <a:gd name="connsiteY4" fmla="*/ 3116155 h 3167235"/>
              <a:gd name="connsiteX5" fmla="*/ 1608840 w 3217680"/>
              <a:gd name="connsiteY5" fmla="*/ 3116155 h 3167235"/>
              <a:gd name="connsiteX6" fmla="*/ 1788154 w 3217680"/>
              <a:gd name="connsiteY6" fmla="*/ 3106187 h 3167235"/>
              <a:gd name="connsiteX7" fmla="*/ 1230290 w 3217680"/>
              <a:gd name="connsiteY7" fmla="*/ 3070057 h 3167235"/>
              <a:gd name="connsiteX8" fmla="*/ 1413338 w 3217680"/>
              <a:gd name="connsiteY8" fmla="*/ 3104942 h 3167235"/>
              <a:gd name="connsiteX9" fmla="*/ 1408358 w 3217680"/>
              <a:gd name="connsiteY9" fmla="*/ 3154777 h 3167235"/>
              <a:gd name="connsiteX10" fmla="*/ 1217836 w 3217680"/>
              <a:gd name="connsiteY10" fmla="*/ 3119892 h 3167235"/>
              <a:gd name="connsiteX11" fmla="*/ 2151760 w 3217680"/>
              <a:gd name="connsiteY11" fmla="*/ 3020223 h 3167235"/>
              <a:gd name="connsiteX12" fmla="*/ 2169194 w 3217680"/>
              <a:gd name="connsiteY12" fmla="*/ 3068811 h 3167235"/>
              <a:gd name="connsiteX13" fmla="*/ 1983654 w 3217680"/>
              <a:gd name="connsiteY13" fmla="*/ 3123630 h 3167235"/>
              <a:gd name="connsiteX14" fmla="*/ 1972448 w 3217680"/>
              <a:gd name="connsiteY14" fmla="*/ 3075041 h 3167235"/>
              <a:gd name="connsiteX15" fmla="*/ 2151760 w 3217680"/>
              <a:gd name="connsiteY15" fmla="*/ 3020223 h 3167235"/>
              <a:gd name="connsiteX16" fmla="*/ 880380 w 3217680"/>
              <a:gd name="connsiteY16" fmla="*/ 2939241 h 3167235"/>
              <a:gd name="connsiteX17" fmla="*/ 1050976 w 3217680"/>
              <a:gd name="connsiteY17" fmla="*/ 3016485 h 3167235"/>
              <a:gd name="connsiteX18" fmla="*/ 1033542 w 3217680"/>
              <a:gd name="connsiteY18" fmla="*/ 3062582 h 3167235"/>
              <a:gd name="connsiteX19" fmla="*/ 856720 w 3217680"/>
              <a:gd name="connsiteY19" fmla="*/ 2984093 h 3167235"/>
              <a:gd name="connsiteX20" fmla="*/ 2484238 w 3217680"/>
              <a:gd name="connsiteY20" fmla="*/ 2850785 h 3167235"/>
              <a:gd name="connsiteX21" fmla="*/ 2512878 w 3217680"/>
              <a:gd name="connsiteY21" fmla="*/ 2893144 h 3167235"/>
              <a:gd name="connsiteX22" fmla="*/ 2347262 w 3217680"/>
              <a:gd name="connsiteY22" fmla="*/ 2990322 h 3167235"/>
              <a:gd name="connsiteX23" fmla="*/ 2323604 w 3217680"/>
              <a:gd name="connsiteY23" fmla="*/ 2945471 h 3167235"/>
              <a:gd name="connsiteX24" fmla="*/ 2484238 w 3217680"/>
              <a:gd name="connsiteY24" fmla="*/ 2850785 h 3167235"/>
              <a:gd name="connsiteX25" fmla="*/ 571562 w 3217680"/>
              <a:gd name="connsiteY25" fmla="*/ 2727443 h 3167235"/>
              <a:gd name="connsiteX26" fmla="*/ 719744 w 3217680"/>
              <a:gd name="connsiteY26" fmla="*/ 2843309 h 3167235"/>
              <a:gd name="connsiteX27" fmla="*/ 691104 w 3217680"/>
              <a:gd name="connsiteY27" fmla="*/ 2884423 h 3167235"/>
              <a:gd name="connsiteX28" fmla="*/ 537940 w 3217680"/>
              <a:gd name="connsiteY28" fmla="*/ 2766065 h 3167235"/>
              <a:gd name="connsiteX29" fmla="*/ 2768152 w 3217680"/>
              <a:gd name="connsiteY29" fmla="*/ 2606595 h 3167235"/>
              <a:gd name="connsiteX30" fmla="*/ 2805508 w 3217680"/>
              <a:gd name="connsiteY30" fmla="*/ 2641479 h 3167235"/>
              <a:gd name="connsiteX31" fmla="*/ 2667288 w 3217680"/>
              <a:gd name="connsiteY31" fmla="*/ 2776033 h 3167235"/>
              <a:gd name="connsiteX32" fmla="*/ 2633666 w 3217680"/>
              <a:gd name="connsiteY32" fmla="*/ 2737411 h 3167235"/>
              <a:gd name="connsiteX33" fmla="*/ 2768152 w 3217680"/>
              <a:gd name="connsiteY33" fmla="*/ 2606595 h 3167235"/>
              <a:gd name="connsiteX34" fmla="*/ 322516 w 3217680"/>
              <a:gd name="connsiteY34" fmla="*/ 2449615 h 3167235"/>
              <a:gd name="connsiteX35" fmla="*/ 438322 w 3217680"/>
              <a:gd name="connsiteY35" fmla="*/ 2596627 h 3167235"/>
              <a:gd name="connsiteX36" fmla="*/ 400964 w 3217680"/>
              <a:gd name="connsiteY36" fmla="*/ 2630266 h 3167235"/>
              <a:gd name="connsiteX37" fmla="*/ 280178 w 3217680"/>
              <a:gd name="connsiteY37" fmla="*/ 2478270 h 3167235"/>
              <a:gd name="connsiteX38" fmla="*/ 2983576 w 3217680"/>
              <a:gd name="connsiteY38" fmla="*/ 2302603 h 3167235"/>
              <a:gd name="connsiteX39" fmla="*/ 3029650 w 3217680"/>
              <a:gd name="connsiteY39" fmla="*/ 2326274 h 3167235"/>
              <a:gd name="connsiteX40" fmla="*/ 2927540 w 3217680"/>
              <a:gd name="connsiteY40" fmla="*/ 2490729 h 3167235"/>
              <a:gd name="connsiteX41" fmla="*/ 2885202 w 3217680"/>
              <a:gd name="connsiteY41" fmla="*/ 2460828 h 3167235"/>
              <a:gd name="connsiteX42" fmla="*/ 2983576 w 3217680"/>
              <a:gd name="connsiteY42" fmla="*/ 2302603 h 3167235"/>
              <a:gd name="connsiteX43" fmla="*/ 148182 w 3217680"/>
              <a:gd name="connsiteY43" fmla="*/ 2119460 h 3167235"/>
              <a:gd name="connsiteX44" fmla="*/ 225388 w 3217680"/>
              <a:gd name="connsiteY44" fmla="*/ 2290144 h 3167235"/>
              <a:gd name="connsiteX45" fmla="*/ 180558 w 3217680"/>
              <a:gd name="connsiteY45" fmla="*/ 2313815 h 3167235"/>
              <a:gd name="connsiteX46" fmla="*/ 100864 w 3217680"/>
              <a:gd name="connsiteY46" fmla="*/ 2138148 h 3167235"/>
              <a:gd name="connsiteX47" fmla="*/ 3120552 w 3217680"/>
              <a:gd name="connsiteY47" fmla="*/ 1953759 h 3167235"/>
              <a:gd name="connsiteX48" fmla="*/ 3169116 w 3217680"/>
              <a:gd name="connsiteY48" fmla="*/ 1966218 h 3167235"/>
              <a:gd name="connsiteX49" fmla="*/ 3110590 w 3217680"/>
              <a:gd name="connsiteY49" fmla="*/ 2151853 h 3167235"/>
              <a:gd name="connsiteX50" fmla="*/ 3063272 w 3217680"/>
              <a:gd name="connsiteY50" fmla="*/ 2133165 h 3167235"/>
              <a:gd name="connsiteX51" fmla="*/ 3120552 w 3217680"/>
              <a:gd name="connsiteY51" fmla="*/ 1953759 h 3167235"/>
              <a:gd name="connsiteX52" fmla="*/ 59772 w 3217680"/>
              <a:gd name="connsiteY52" fmla="*/ 1756912 h 3167235"/>
              <a:gd name="connsiteX53" fmla="*/ 92148 w 3217680"/>
              <a:gd name="connsiteY53" fmla="*/ 1941301 h 3167235"/>
              <a:gd name="connsiteX54" fmla="*/ 43584 w 3217680"/>
              <a:gd name="connsiteY54" fmla="*/ 1952513 h 3167235"/>
              <a:gd name="connsiteX55" fmla="*/ 9962 w 3217680"/>
              <a:gd name="connsiteY55" fmla="*/ 1761896 h 3167235"/>
              <a:gd name="connsiteX56" fmla="*/ 3166626 w 3217680"/>
              <a:gd name="connsiteY56" fmla="*/ 1583737 h 3167235"/>
              <a:gd name="connsiteX57" fmla="*/ 3217680 w 3217680"/>
              <a:gd name="connsiteY57" fmla="*/ 1583737 h 3167235"/>
              <a:gd name="connsiteX58" fmla="*/ 3205228 w 3217680"/>
              <a:gd name="connsiteY58" fmla="*/ 1775600 h 3167235"/>
              <a:gd name="connsiteX59" fmla="*/ 3155418 w 3217680"/>
              <a:gd name="connsiteY59" fmla="*/ 1770617 h 3167235"/>
              <a:gd name="connsiteX60" fmla="*/ 3166626 w 3217680"/>
              <a:gd name="connsiteY60" fmla="*/ 1583737 h 3167235"/>
              <a:gd name="connsiteX61" fmla="*/ 12452 w 3217680"/>
              <a:gd name="connsiteY61" fmla="*/ 1375677 h 3167235"/>
              <a:gd name="connsiteX62" fmla="*/ 63506 w 3217680"/>
              <a:gd name="connsiteY62" fmla="*/ 1383152 h 3167235"/>
              <a:gd name="connsiteX63" fmla="*/ 49810 w 3217680"/>
              <a:gd name="connsiteY63" fmla="*/ 1570032 h 3167235"/>
              <a:gd name="connsiteX64" fmla="*/ 0 w 3217680"/>
              <a:gd name="connsiteY64" fmla="*/ 1568786 h 3167235"/>
              <a:gd name="connsiteX65" fmla="*/ 12452 w 3217680"/>
              <a:gd name="connsiteY65" fmla="*/ 1375677 h 3167235"/>
              <a:gd name="connsiteX66" fmla="*/ 3176588 w 3217680"/>
              <a:gd name="connsiteY66" fmla="*/ 1228664 h 3167235"/>
              <a:gd name="connsiteX67" fmla="*/ 3207718 w 3217680"/>
              <a:gd name="connsiteY67" fmla="*/ 1419282 h 3167235"/>
              <a:gd name="connsiteX68" fmla="*/ 3156456 w 3217680"/>
              <a:gd name="connsiteY68" fmla="*/ 1415666 h 3167235"/>
              <a:gd name="connsiteX69" fmla="*/ 3126778 w 3217680"/>
              <a:gd name="connsiteY69" fmla="*/ 1239877 h 3167235"/>
              <a:gd name="connsiteX70" fmla="*/ 110826 w 3217680"/>
              <a:gd name="connsiteY70" fmla="*/ 1003162 h 3167235"/>
              <a:gd name="connsiteX71" fmla="*/ 158144 w 3217680"/>
              <a:gd name="connsiteY71" fmla="*/ 1021850 h 3167235"/>
              <a:gd name="connsiteX72" fmla="*/ 99618 w 3217680"/>
              <a:gd name="connsiteY72" fmla="*/ 1200009 h 3167235"/>
              <a:gd name="connsiteX73" fmla="*/ 49810 w 3217680"/>
              <a:gd name="connsiteY73" fmla="*/ 1186305 h 3167235"/>
              <a:gd name="connsiteX74" fmla="*/ 110826 w 3217680"/>
              <a:gd name="connsiteY74" fmla="*/ 1003162 h 3167235"/>
              <a:gd name="connsiteX75" fmla="*/ 3042102 w 3217680"/>
              <a:gd name="connsiteY75" fmla="*/ 866116 h 3167235"/>
              <a:gd name="connsiteX76" fmla="*/ 3120552 w 3217680"/>
              <a:gd name="connsiteY76" fmla="*/ 1043030 h 3167235"/>
              <a:gd name="connsiteX77" fmla="*/ 3073232 w 3217680"/>
              <a:gd name="connsiteY77" fmla="*/ 1060472 h 3167235"/>
              <a:gd name="connsiteX78" fmla="*/ 2998520 w 3217680"/>
              <a:gd name="connsiteY78" fmla="*/ 889788 h 3167235"/>
              <a:gd name="connsiteX79" fmla="*/ 297610 w 3217680"/>
              <a:gd name="connsiteY79" fmla="*/ 664286 h 3167235"/>
              <a:gd name="connsiteX80" fmla="*/ 338704 w 3217680"/>
              <a:gd name="connsiteY80" fmla="*/ 694187 h 3167235"/>
              <a:gd name="connsiteX81" fmla="*/ 237840 w 3217680"/>
              <a:gd name="connsiteY81" fmla="*/ 852412 h 3167235"/>
              <a:gd name="connsiteX82" fmla="*/ 194256 w 3217680"/>
              <a:gd name="connsiteY82" fmla="*/ 827494 h 3167235"/>
              <a:gd name="connsiteX83" fmla="*/ 297610 w 3217680"/>
              <a:gd name="connsiteY83" fmla="*/ 664286 h 3167235"/>
              <a:gd name="connsiteX84" fmla="*/ 2825432 w 3217680"/>
              <a:gd name="connsiteY84" fmla="*/ 547174 h 3167235"/>
              <a:gd name="connsiteX85" fmla="*/ 2943728 w 3217680"/>
              <a:gd name="connsiteY85" fmla="*/ 700416 h 3167235"/>
              <a:gd name="connsiteX86" fmla="*/ 2902636 w 3217680"/>
              <a:gd name="connsiteY86" fmla="*/ 729071 h 3167235"/>
              <a:gd name="connsiteX87" fmla="*/ 2786830 w 3217680"/>
              <a:gd name="connsiteY87" fmla="*/ 582058 h 3167235"/>
              <a:gd name="connsiteX88" fmla="*/ 560354 w 3217680"/>
              <a:gd name="connsiteY88" fmla="*/ 381474 h 3167235"/>
              <a:gd name="connsiteX89" fmla="*/ 592730 w 3217680"/>
              <a:gd name="connsiteY89" fmla="*/ 421341 h 3167235"/>
              <a:gd name="connsiteX90" fmla="*/ 457000 w 3217680"/>
              <a:gd name="connsiteY90" fmla="*/ 549666 h 3167235"/>
              <a:gd name="connsiteX91" fmla="*/ 420888 w 3217680"/>
              <a:gd name="connsiteY91" fmla="*/ 514781 h 3167235"/>
              <a:gd name="connsiteX92" fmla="*/ 560354 w 3217680"/>
              <a:gd name="connsiteY92" fmla="*/ 381474 h 3167235"/>
              <a:gd name="connsiteX93" fmla="*/ 2537784 w 3217680"/>
              <a:gd name="connsiteY93" fmla="*/ 290525 h 3167235"/>
              <a:gd name="connsiteX94" fmla="*/ 2688456 w 3217680"/>
              <a:gd name="connsiteY94" fmla="*/ 410129 h 3167235"/>
              <a:gd name="connsiteX95" fmla="*/ 2654834 w 3217680"/>
              <a:gd name="connsiteY95" fmla="*/ 448750 h 3167235"/>
              <a:gd name="connsiteX96" fmla="*/ 2507898 w 3217680"/>
              <a:gd name="connsiteY96" fmla="*/ 332885 h 3167235"/>
              <a:gd name="connsiteX97" fmla="*/ 882870 w 3217680"/>
              <a:gd name="connsiteY97" fmla="*/ 169676 h 3167235"/>
              <a:gd name="connsiteX98" fmla="*/ 905284 w 3217680"/>
              <a:gd name="connsiteY98" fmla="*/ 214527 h 3167235"/>
              <a:gd name="connsiteX99" fmla="*/ 743404 w 3217680"/>
              <a:gd name="connsiteY99" fmla="*/ 309213 h 3167235"/>
              <a:gd name="connsiteX100" fmla="*/ 714764 w 3217680"/>
              <a:gd name="connsiteY100" fmla="*/ 265608 h 3167235"/>
              <a:gd name="connsiteX101" fmla="*/ 882870 w 3217680"/>
              <a:gd name="connsiteY101" fmla="*/ 169676 h 3167235"/>
              <a:gd name="connsiteX102" fmla="*/ 2196590 w 3217680"/>
              <a:gd name="connsiteY102" fmla="*/ 108629 h 3167235"/>
              <a:gd name="connsiteX103" fmla="*/ 2372168 w 3217680"/>
              <a:gd name="connsiteY103" fmla="*/ 189610 h 3167235"/>
              <a:gd name="connsiteX104" fmla="*/ 2348508 w 3217680"/>
              <a:gd name="connsiteY104" fmla="*/ 234461 h 3167235"/>
              <a:gd name="connsiteX105" fmla="*/ 2177912 w 3217680"/>
              <a:gd name="connsiteY105" fmla="*/ 155972 h 3167235"/>
              <a:gd name="connsiteX106" fmla="*/ 1246478 w 3217680"/>
              <a:gd name="connsiteY106" fmla="*/ 40106 h 3167235"/>
              <a:gd name="connsiteX107" fmla="*/ 1256440 w 3217680"/>
              <a:gd name="connsiteY107" fmla="*/ 89941 h 3167235"/>
              <a:gd name="connsiteX108" fmla="*/ 1077126 w 3217680"/>
              <a:gd name="connsiteY108" fmla="*/ 142267 h 3167235"/>
              <a:gd name="connsiteX109" fmla="*/ 1060938 w 3217680"/>
              <a:gd name="connsiteY109" fmla="*/ 93678 h 3167235"/>
              <a:gd name="connsiteX110" fmla="*/ 1246478 w 3217680"/>
              <a:gd name="connsiteY110" fmla="*/ 40106 h 3167235"/>
              <a:gd name="connsiteX111" fmla="*/ 1821774 w 3217680"/>
              <a:gd name="connsiteY111" fmla="*/ 13943 h 3167235"/>
              <a:gd name="connsiteX112" fmla="*/ 2012296 w 3217680"/>
              <a:gd name="connsiteY112" fmla="*/ 50073 h 3167235"/>
              <a:gd name="connsiteX113" fmla="*/ 1999842 w 3217680"/>
              <a:gd name="connsiteY113" fmla="*/ 98662 h 3167235"/>
              <a:gd name="connsiteX114" fmla="*/ 1816794 w 3217680"/>
              <a:gd name="connsiteY114" fmla="*/ 63777 h 3167235"/>
              <a:gd name="connsiteX115" fmla="*/ 1630008 w 3217680"/>
              <a:gd name="connsiteY115" fmla="*/ 238 h 3167235"/>
              <a:gd name="connsiteX116" fmla="*/ 1630008 w 3217680"/>
              <a:gd name="connsiteY116" fmla="*/ 50073 h 3167235"/>
              <a:gd name="connsiteX117" fmla="*/ 1441978 w 3217680"/>
              <a:gd name="connsiteY117" fmla="*/ 60040 h 3167235"/>
              <a:gd name="connsiteX118" fmla="*/ 1436998 w 3217680"/>
              <a:gd name="connsiteY118" fmla="*/ 8959 h 3167235"/>
              <a:gd name="connsiteX119" fmla="*/ 1630008 w 3217680"/>
              <a:gd name="connsiteY119" fmla="*/ 238 h 31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235">
                <a:moveTo>
                  <a:pt x="1788154" y="3106187"/>
                </a:moveTo>
                <a:lnTo>
                  <a:pt x="1794380" y="3157268"/>
                </a:lnTo>
                <a:cubicBezTo>
                  <a:pt x="1733364" y="3163497"/>
                  <a:pt x="1669856" y="3167235"/>
                  <a:pt x="1608840" y="3167235"/>
                </a:cubicBezTo>
                <a:lnTo>
                  <a:pt x="1601368" y="3167235"/>
                </a:lnTo>
                <a:lnTo>
                  <a:pt x="1601368" y="3116155"/>
                </a:lnTo>
                <a:lnTo>
                  <a:pt x="1608840" y="3116155"/>
                </a:lnTo>
                <a:cubicBezTo>
                  <a:pt x="1668612" y="3116155"/>
                  <a:pt x="1729628" y="3113663"/>
                  <a:pt x="1788154" y="3106187"/>
                </a:cubicBezTo>
                <a:close/>
                <a:moveTo>
                  <a:pt x="1230290" y="3070057"/>
                </a:moveTo>
                <a:cubicBezTo>
                  <a:pt x="1290060" y="3086254"/>
                  <a:pt x="1352322" y="3097467"/>
                  <a:pt x="1413338" y="3104942"/>
                </a:cubicBezTo>
                <a:lnTo>
                  <a:pt x="1408358" y="3154777"/>
                </a:lnTo>
                <a:cubicBezTo>
                  <a:pt x="1344850" y="3147301"/>
                  <a:pt x="1281344" y="3134843"/>
                  <a:pt x="1217836" y="3119892"/>
                </a:cubicBezTo>
                <a:close/>
                <a:moveTo>
                  <a:pt x="2151760" y="3020223"/>
                </a:moveTo>
                <a:lnTo>
                  <a:pt x="2169194" y="3068811"/>
                </a:lnTo>
                <a:cubicBezTo>
                  <a:pt x="2109424" y="3089991"/>
                  <a:pt x="2047162" y="3108679"/>
                  <a:pt x="1983654" y="3123630"/>
                </a:cubicBezTo>
                <a:lnTo>
                  <a:pt x="1972448" y="3075041"/>
                </a:lnTo>
                <a:cubicBezTo>
                  <a:pt x="2033464" y="3060091"/>
                  <a:pt x="2093236" y="3041403"/>
                  <a:pt x="2151760" y="3020223"/>
                </a:cubicBezTo>
                <a:close/>
                <a:moveTo>
                  <a:pt x="880380" y="2939241"/>
                </a:moveTo>
                <a:cubicBezTo>
                  <a:pt x="935170" y="2967896"/>
                  <a:pt x="992450" y="2994059"/>
                  <a:pt x="1050976" y="3016485"/>
                </a:cubicBezTo>
                <a:lnTo>
                  <a:pt x="1033542" y="3062582"/>
                </a:lnTo>
                <a:cubicBezTo>
                  <a:pt x="972526" y="3040157"/>
                  <a:pt x="914000" y="3013993"/>
                  <a:pt x="856720" y="2984093"/>
                </a:cubicBezTo>
                <a:close/>
                <a:moveTo>
                  <a:pt x="2484238" y="2850785"/>
                </a:moveTo>
                <a:lnTo>
                  <a:pt x="2512878" y="2893144"/>
                </a:lnTo>
                <a:cubicBezTo>
                  <a:pt x="2459334" y="2929274"/>
                  <a:pt x="2404544" y="2961667"/>
                  <a:pt x="2347262" y="2990322"/>
                </a:cubicBezTo>
                <a:lnTo>
                  <a:pt x="2323604" y="2945471"/>
                </a:lnTo>
                <a:cubicBezTo>
                  <a:pt x="2378394" y="2918061"/>
                  <a:pt x="2433184" y="2885669"/>
                  <a:pt x="2484238" y="2850785"/>
                </a:cubicBezTo>
                <a:close/>
                <a:moveTo>
                  <a:pt x="571562" y="2727443"/>
                </a:moveTo>
                <a:cubicBezTo>
                  <a:pt x="617636" y="2768557"/>
                  <a:pt x="668690" y="2808425"/>
                  <a:pt x="719744" y="2843309"/>
                </a:cubicBezTo>
                <a:lnTo>
                  <a:pt x="691104" y="2884423"/>
                </a:lnTo>
                <a:cubicBezTo>
                  <a:pt x="637558" y="2848293"/>
                  <a:pt x="586504" y="2808425"/>
                  <a:pt x="537940" y="2766065"/>
                </a:cubicBezTo>
                <a:close/>
                <a:moveTo>
                  <a:pt x="2768152" y="2606595"/>
                </a:moveTo>
                <a:lnTo>
                  <a:pt x="2805508" y="2641479"/>
                </a:lnTo>
                <a:cubicBezTo>
                  <a:pt x="2761924" y="2688822"/>
                  <a:pt x="2715852" y="2733673"/>
                  <a:pt x="2667288" y="2776033"/>
                </a:cubicBezTo>
                <a:lnTo>
                  <a:pt x="2633666" y="2737411"/>
                </a:lnTo>
                <a:cubicBezTo>
                  <a:pt x="2680984" y="2696297"/>
                  <a:pt x="2725812" y="2652691"/>
                  <a:pt x="2768152" y="2606595"/>
                </a:cubicBezTo>
                <a:close/>
                <a:moveTo>
                  <a:pt x="322516" y="2449615"/>
                </a:moveTo>
                <a:cubicBezTo>
                  <a:pt x="357382" y="2500695"/>
                  <a:pt x="397230" y="2549285"/>
                  <a:pt x="438322" y="2596627"/>
                </a:cubicBezTo>
                <a:lnTo>
                  <a:pt x="400964" y="2630266"/>
                </a:lnTo>
                <a:cubicBezTo>
                  <a:pt x="357382" y="2582923"/>
                  <a:pt x="317534" y="2531842"/>
                  <a:pt x="280178" y="2478270"/>
                </a:cubicBezTo>
                <a:close/>
                <a:moveTo>
                  <a:pt x="2983576" y="2302603"/>
                </a:moveTo>
                <a:lnTo>
                  <a:pt x="3029650" y="2326274"/>
                </a:lnTo>
                <a:cubicBezTo>
                  <a:pt x="2998520" y="2383584"/>
                  <a:pt x="2964898" y="2438402"/>
                  <a:pt x="2927540" y="2490729"/>
                </a:cubicBezTo>
                <a:lnTo>
                  <a:pt x="2885202" y="2460828"/>
                </a:lnTo>
                <a:cubicBezTo>
                  <a:pt x="2921314" y="2410993"/>
                  <a:pt x="2954936" y="2357421"/>
                  <a:pt x="2983576" y="2302603"/>
                </a:cubicBezTo>
                <a:close/>
                <a:moveTo>
                  <a:pt x="148182" y="2119460"/>
                </a:moveTo>
                <a:cubicBezTo>
                  <a:pt x="170596" y="2178016"/>
                  <a:pt x="196746" y="2235326"/>
                  <a:pt x="225388" y="2290144"/>
                </a:cubicBezTo>
                <a:lnTo>
                  <a:pt x="180558" y="2313815"/>
                </a:lnTo>
                <a:cubicBezTo>
                  <a:pt x="149428" y="2256505"/>
                  <a:pt x="123278" y="2197949"/>
                  <a:pt x="100864" y="2138148"/>
                </a:cubicBezTo>
                <a:close/>
                <a:moveTo>
                  <a:pt x="3120552" y="1953759"/>
                </a:moveTo>
                <a:lnTo>
                  <a:pt x="3169116" y="1966218"/>
                </a:lnTo>
                <a:cubicBezTo>
                  <a:pt x="3154172" y="2029757"/>
                  <a:pt x="3134250" y="2090805"/>
                  <a:pt x="3110590" y="2151853"/>
                </a:cubicBezTo>
                <a:lnTo>
                  <a:pt x="3063272" y="2133165"/>
                </a:lnTo>
                <a:cubicBezTo>
                  <a:pt x="3085686" y="2074609"/>
                  <a:pt x="3105608" y="2014807"/>
                  <a:pt x="3120552" y="1953759"/>
                </a:cubicBezTo>
                <a:close/>
                <a:moveTo>
                  <a:pt x="59772" y="1756912"/>
                </a:moveTo>
                <a:cubicBezTo>
                  <a:pt x="67242" y="1817960"/>
                  <a:pt x="78450" y="1880253"/>
                  <a:pt x="92148" y="1941301"/>
                </a:cubicBezTo>
                <a:lnTo>
                  <a:pt x="43584" y="1952513"/>
                </a:lnTo>
                <a:cubicBezTo>
                  <a:pt x="27396" y="1890220"/>
                  <a:pt x="16188" y="1826681"/>
                  <a:pt x="9962" y="1761896"/>
                </a:cubicBezTo>
                <a:close/>
                <a:moveTo>
                  <a:pt x="3166626" y="1583737"/>
                </a:moveTo>
                <a:lnTo>
                  <a:pt x="3217680" y="1583737"/>
                </a:lnTo>
                <a:cubicBezTo>
                  <a:pt x="3217680" y="1648522"/>
                  <a:pt x="3212698" y="1713307"/>
                  <a:pt x="3205228" y="1775600"/>
                </a:cubicBezTo>
                <a:lnTo>
                  <a:pt x="3155418" y="1770617"/>
                </a:lnTo>
                <a:cubicBezTo>
                  <a:pt x="3162890" y="1709569"/>
                  <a:pt x="3166626" y="1646030"/>
                  <a:pt x="3166626" y="1583737"/>
                </a:cubicBezTo>
                <a:close/>
                <a:moveTo>
                  <a:pt x="12452" y="1375677"/>
                </a:moveTo>
                <a:lnTo>
                  <a:pt x="63506" y="1383152"/>
                </a:lnTo>
                <a:cubicBezTo>
                  <a:pt x="54790" y="1444199"/>
                  <a:pt x="51054" y="1507739"/>
                  <a:pt x="49810" y="1570032"/>
                </a:cubicBezTo>
                <a:lnTo>
                  <a:pt x="0" y="1568786"/>
                </a:lnTo>
                <a:cubicBezTo>
                  <a:pt x="0" y="1504001"/>
                  <a:pt x="3736" y="1439216"/>
                  <a:pt x="12452" y="1375677"/>
                </a:cubicBezTo>
                <a:close/>
                <a:moveTo>
                  <a:pt x="3176588" y="1228664"/>
                </a:moveTo>
                <a:cubicBezTo>
                  <a:pt x="3190284" y="1290957"/>
                  <a:pt x="3201492" y="1354497"/>
                  <a:pt x="3207718" y="1419282"/>
                </a:cubicBezTo>
                <a:lnTo>
                  <a:pt x="3156456" y="1415666"/>
                </a:lnTo>
                <a:lnTo>
                  <a:pt x="3126778" y="1239877"/>
                </a:lnTo>
                <a:close/>
                <a:moveTo>
                  <a:pt x="110826" y="1003162"/>
                </a:moveTo>
                <a:lnTo>
                  <a:pt x="158144" y="1021850"/>
                </a:lnTo>
                <a:cubicBezTo>
                  <a:pt x="135730" y="1079160"/>
                  <a:pt x="115806" y="1138961"/>
                  <a:pt x="99618" y="1200009"/>
                </a:cubicBezTo>
                <a:lnTo>
                  <a:pt x="49810" y="1186305"/>
                </a:lnTo>
                <a:cubicBezTo>
                  <a:pt x="67242" y="1124011"/>
                  <a:pt x="87166" y="1062963"/>
                  <a:pt x="110826" y="1003162"/>
                </a:cubicBezTo>
                <a:close/>
                <a:moveTo>
                  <a:pt x="3042102" y="866116"/>
                </a:moveTo>
                <a:cubicBezTo>
                  <a:pt x="3071988" y="923426"/>
                  <a:pt x="3098138" y="983228"/>
                  <a:pt x="3120552" y="1043030"/>
                </a:cubicBezTo>
                <a:lnTo>
                  <a:pt x="3073232" y="1060472"/>
                </a:lnTo>
                <a:cubicBezTo>
                  <a:pt x="3052064" y="1001916"/>
                  <a:pt x="3025914" y="944606"/>
                  <a:pt x="2998520" y="889788"/>
                </a:cubicBezTo>
                <a:close/>
                <a:moveTo>
                  <a:pt x="297610" y="664286"/>
                </a:moveTo>
                <a:lnTo>
                  <a:pt x="338704" y="694187"/>
                </a:lnTo>
                <a:cubicBezTo>
                  <a:pt x="302592" y="744021"/>
                  <a:pt x="268970" y="797594"/>
                  <a:pt x="237840" y="852412"/>
                </a:cubicBezTo>
                <a:lnTo>
                  <a:pt x="194256" y="827494"/>
                </a:lnTo>
                <a:cubicBezTo>
                  <a:pt x="225388" y="771430"/>
                  <a:pt x="260254" y="716612"/>
                  <a:pt x="297610" y="664286"/>
                </a:cubicBezTo>
                <a:close/>
                <a:moveTo>
                  <a:pt x="2825432" y="547174"/>
                </a:moveTo>
                <a:cubicBezTo>
                  <a:pt x="2867770" y="595763"/>
                  <a:pt x="2907616" y="646843"/>
                  <a:pt x="2943728" y="700416"/>
                </a:cubicBezTo>
                <a:lnTo>
                  <a:pt x="2902636" y="729071"/>
                </a:lnTo>
                <a:cubicBezTo>
                  <a:pt x="2866524" y="677990"/>
                  <a:pt x="2827922" y="628155"/>
                  <a:pt x="2786830" y="582058"/>
                </a:cubicBezTo>
                <a:close/>
                <a:moveTo>
                  <a:pt x="560354" y="381474"/>
                </a:moveTo>
                <a:lnTo>
                  <a:pt x="592730" y="421341"/>
                </a:lnTo>
                <a:cubicBezTo>
                  <a:pt x="545412" y="459963"/>
                  <a:pt x="500584" y="503569"/>
                  <a:pt x="457000" y="549666"/>
                </a:cubicBezTo>
                <a:lnTo>
                  <a:pt x="420888" y="514781"/>
                </a:lnTo>
                <a:cubicBezTo>
                  <a:pt x="464472" y="468684"/>
                  <a:pt x="511790" y="422587"/>
                  <a:pt x="560354" y="381474"/>
                </a:cubicBezTo>
                <a:close/>
                <a:moveTo>
                  <a:pt x="2537784" y="290525"/>
                </a:moveTo>
                <a:cubicBezTo>
                  <a:pt x="2590082" y="326655"/>
                  <a:pt x="2641138" y="367769"/>
                  <a:pt x="2688456" y="410129"/>
                </a:cubicBezTo>
                <a:lnTo>
                  <a:pt x="2654834" y="448750"/>
                </a:lnTo>
                <a:cubicBezTo>
                  <a:pt x="2608762" y="407637"/>
                  <a:pt x="2558952" y="367769"/>
                  <a:pt x="2507898" y="332885"/>
                </a:cubicBezTo>
                <a:close/>
                <a:moveTo>
                  <a:pt x="882870" y="169676"/>
                </a:moveTo>
                <a:lnTo>
                  <a:pt x="905284" y="214527"/>
                </a:lnTo>
                <a:cubicBezTo>
                  <a:pt x="849248" y="241937"/>
                  <a:pt x="794458" y="274329"/>
                  <a:pt x="743404" y="309213"/>
                </a:cubicBezTo>
                <a:lnTo>
                  <a:pt x="714764" y="265608"/>
                </a:lnTo>
                <a:cubicBezTo>
                  <a:pt x="768308" y="230724"/>
                  <a:pt x="825588" y="198331"/>
                  <a:pt x="882870" y="169676"/>
                </a:cubicBezTo>
                <a:close/>
                <a:moveTo>
                  <a:pt x="2196590" y="108629"/>
                </a:moveTo>
                <a:cubicBezTo>
                  <a:pt x="2256360" y="132300"/>
                  <a:pt x="2316132" y="159709"/>
                  <a:pt x="2372168" y="189610"/>
                </a:cubicBezTo>
                <a:lnTo>
                  <a:pt x="2348508" y="234461"/>
                </a:lnTo>
                <a:cubicBezTo>
                  <a:pt x="2293718" y="205806"/>
                  <a:pt x="2236436" y="179643"/>
                  <a:pt x="2177912" y="155972"/>
                </a:cubicBezTo>
                <a:close/>
                <a:moveTo>
                  <a:pt x="1246478" y="40106"/>
                </a:moveTo>
                <a:lnTo>
                  <a:pt x="1256440" y="89941"/>
                </a:lnTo>
                <a:cubicBezTo>
                  <a:pt x="1196668" y="103645"/>
                  <a:pt x="1135652" y="121087"/>
                  <a:pt x="1077126" y="142267"/>
                </a:cubicBezTo>
                <a:lnTo>
                  <a:pt x="1060938" y="93678"/>
                </a:lnTo>
                <a:cubicBezTo>
                  <a:pt x="1120708" y="72498"/>
                  <a:pt x="1182970" y="53810"/>
                  <a:pt x="1246478" y="40106"/>
                </a:cubicBezTo>
                <a:close/>
                <a:moveTo>
                  <a:pt x="1821774" y="13943"/>
                </a:moveTo>
                <a:cubicBezTo>
                  <a:pt x="1886526" y="22664"/>
                  <a:pt x="1950034" y="33877"/>
                  <a:pt x="2012296" y="50073"/>
                </a:cubicBezTo>
                <a:lnTo>
                  <a:pt x="1999842" y="98662"/>
                </a:lnTo>
                <a:cubicBezTo>
                  <a:pt x="1938826" y="83711"/>
                  <a:pt x="1877810" y="72498"/>
                  <a:pt x="1816794" y="63777"/>
                </a:cubicBezTo>
                <a:close/>
                <a:moveTo>
                  <a:pt x="1630008" y="238"/>
                </a:moveTo>
                <a:lnTo>
                  <a:pt x="1630008" y="50073"/>
                </a:lnTo>
                <a:cubicBezTo>
                  <a:pt x="1566502" y="50073"/>
                  <a:pt x="1504240" y="52565"/>
                  <a:pt x="1441978" y="60040"/>
                </a:cubicBezTo>
                <a:lnTo>
                  <a:pt x="1436998" y="8959"/>
                </a:lnTo>
                <a:cubicBezTo>
                  <a:pt x="1500504" y="2730"/>
                  <a:pt x="1565256" y="-1008"/>
                  <a:pt x="1630008" y="2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CD790FA-DDAF-B4E2-7FD3-FB056F83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27" y="2203946"/>
            <a:ext cx="1522808" cy="1498966"/>
          </a:xfrm>
          <a:custGeom>
            <a:avLst/>
            <a:gdLst>
              <a:gd name="connsiteX0" fmla="*/ 1788153 w 3217680"/>
              <a:gd name="connsiteY0" fmla="*/ 3106230 h 3167302"/>
              <a:gd name="connsiteX1" fmla="*/ 1794380 w 3217680"/>
              <a:gd name="connsiteY1" fmla="*/ 3157331 h 3167302"/>
              <a:gd name="connsiteX2" fmla="*/ 1608840 w 3217680"/>
              <a:gd name="connsiteY2" fmla="*/ 3167302 h 3167302"/>
              <a:gd name="connsiteX3" fmla="*/ 1601369 w 3217680"/>
              <a:gd name="connsiteY3" fmla="*/ 3167302 h 3167302"/>
              <a:gd name="connsiteX4" fmla="*/ 1601369 w 3217680"/>
              <a:gd name="connsiteY4" fmla="*/ 3116201 h 3167302"/>
              <a:gd name="connsiteX5" fmla="*/ 1608840 w 3217680"/>
              <a:gd name="connsiteY5" fmla="*/ 3116201 h 3167302"/>
              <a:gd name="connsiteX6" fmla="*/ 1788153 w 3217680"/>
              <a:gd name="connsiteY6" fmla="*/ 3106230 h 3167302"/>
              <a:gd name="connsiteX7" fmla="*/ 1230290 w 3217680"/>
              <a:gd name="connsiteY7" fmla="*/ 3071332 h 3167302"/>
              <a:gd name="connsiteX8" fmla="*/ 1414584 w 3217680"/>
              <a:gd name="connsiteY8" fmla="*/ 3104984 h 3167302"/>
              <a:gd name="connsiteX9" fmla="*/ 1408358 w 3217680"/>
              <a:gd name="connsiteY9" fmla="*/ 3154838 h 3167302"/>
              <a:gd name="connsiteX10" fmla="*/ 1217837 w 3217680"/>
              <a:gd name="connsiteY10" fmla="*/ 3119940 h 3167302"/>
              <a:gd name="connsiteX11" fmla="*/ 2151761 w 3217680"/>
              <a:gd name="connsiteY11" fmla="*/ 3020231 h 3167302"/>
              <a:gd name="connsiteX12" fmla="*/ 2169194 w 3217680"/>
              <a:gd name="connsiteY12" fmla="*/ 3068839 h 3167302"/>
              <a:gd name="connsiteX13" fmla="*/ 1984900 w 3217680"/>
              <a:gd name="connsiteY13" fmla="*/ 3123679 h 3167302"/>
              <a:gd name="connsiteX14" fmla="*/ 1973693 w 3217680"/>
              <a:gd name="connsiteY14" fmla="*/ 3075071 h 3167302"/>
              <a:gd name="connsiteX15" fmla="*/ 2151761 w 3217680"/>
              <a:gd name="connsiteY15" fmla="*/ 3020231 h 3167302"/>
              <a:gd name="connsiteX16" fmla="*/ 880379 w 3217680"/>
              <a:gd name="connsiteY16" fmla="*/ 2939218 h 3167302"/>
              <a:gd name="connsiteX17" fmla="*/ 1050976 w 3217680"/>
              <a:gd name="connsiteY17" fmla="*/ 3016492 h 3167302"/>
              <a:gd name="connsiteX18" fmla="*/ 1033543 w 3217680"/>
              <a:gd name="connsiteY18" fmla="*/ 3062608 h 3167302"/>
              <a:gd name="connsiteX19" fmla="*/ 856720 w 3217680"/>
              <a:gd name="connsiteY19" fmla="*/ 2984087 h 3167302"/>
              <a:gd name="connsiteX20" fmla="*/ 2485483 w 3217680"/>
              <a:gd name="connsiteY20" fmla="*/ 2850727 h 3167302"/>
              <a:gd name="connsiteX21" fmla="*/ 2512879 w 3217680"/>
              <a:gd name="connsiteY21" fmla="*/ 2893103 h 3167302"/>
              <a:gd name="connsiteX22" fmla="*/ 2347263 w 3217680"/>
              <a:gd name="connsiteY22" fmla="*/ 2990319 h 3167302"/>
              <a:gd name="connsiteX23" fmla="*/ 2323603 w 3217680"/>
              <a:gd name="connsiteY23" fmla="*/ 2945450 h 3167302"/>
              <a:gd name="connsiteX24" fmla="*/ 2485483 w 3217680"/>
              <a:gd name="connsiteY24" fmla="*/ 2850727 h 3167302"/>
              <a:gd name="connsiteX25" fmla="*/ 571562 w 3217680"/>
              <a:gd name="connsiteY25" fmla="*/ 2727337 h 3167302"/>
              <a:gd name="connsiteX26" fmla="*/ 719744 w 3217680"/>
              <a:gd name="connsiteY26" fmla="*/ 2843249 h 3167302"/>
              <a:gd name="connsiteX27" fmla="*/ 691104 w 3217680"/>
              <a:gd name="connsiteY27" fmla="*/ 2884378 h 3167302"/>
              <a:gd name="connsiteX28" fmla="*/ 537940 w 3217680"/>
              <a:gd name="connsiteY28" fmla="*/ 2765974 h 3167302"/>
              <a:gd name="connsiteX29" fmla="*/ 2768151 w 3217680"/>
              <a:gd name="connsiteY29" fmla="*/ 2606441 h 3167302"/>
              <a:gd name="connsiteX30" fmla="*/ 2805508 w 3217680"/>
              <a:gd name="connsiteY30" fmla="*/ 2641339 h 3167302"/>
              <a:gd name="connsiteX31" fmla="*/ 2667287 w 3217680"/>
              <a:gd name="connsiteY31" fmla="*/ 2775945 h 3167302"/>
              <a:gd name="connsiteX32" fmla="*/ 2633666 w 3217680"/>
              <a:gd name="connsiteY32" fmla="*/ 2737308 h 3167302"/>
              <a:gd name="connsiteX33" fmla="*/ 2768151 w 3217680"/>
              <a:gd name="connsiteY33" fmla="*/ 2606441 h 3167302"/>
              <a:gd name="connsiteX34" fmla="*/ 322514 w 3217680"/>
              <a:gd name="connsiteY34" fmla="*/ 2449399 h 3167302"/>
              <a:gd name="connsiteX35" fmla="*/ 438321 w 3217680"/>
              <a:gd name="connsiteY35" fmla="*/ 2596470 h 3167302"/>
              <a:gd name="connsiteX36" fmla="*/ 400964 w 3217680"/>
              <a:gd name="connsiteY36" fmla="*/ 2630121 h 3167302"/>
              <a:gd name="connsiteX37" fmla="*/ 280176 w 3217680"/>
              <a:gd name="connsiteY37" fmla="*/ 2478066 h 3167302"/>
              <a:gd name="connsiteX38" fmla="*/ 2984821 w 3217680"/>
              <a:gd name="connsiteY38" fmla="*/ 2303576 h 3167302"/>
              <a:gd name="connsiteX39" fmla="*/ 3029650 w 3217680"/>
              <a:gd name="connsiteY39" fmla="*/ 2327256 h 3167302"/>
              <a:gd name="connsiteX40" fmla="*/ 2927541 w 3217680"/>
              <a:gd name="connsiteY40" fmla="*/ 2490529 h 3167302"/>
              <a:gd name="connsiteX41" fmla="*/ 2885203 w 3217680"/>
              <a:gd name="connsiteY41" fmla="*/ 2460617 h 3167302"/>
              <a:gd name="connsiteX42" fmla="*/ 2984821 w 3217680"/>
              <a:gd name="connsiteY42" fmla="*/ 2303576 h 3167302"/>
              <a:gd name="connsiteX43" fmla="*/ 148183 w 3217680"/>
              <a:gd name="connsiteY43" fmla="*/ 2120361 h 3167302"/>
              <a:gd name="connsiteX44" fmla="*/ 225387 w 3217680"/>
              <a:gd name="connsiteY44" fmla="*/ 2291112 h 3167302"/>
              <a:gd name="connsiteX45" fmla="*/ 180559 w 3217680"/>
              <a:gd name="connsiteY45" fmla="*/ 2314793 h 3167302"/>
              <a:gd name="connsiteX46" fmla="*/ 100864 w 3217680"/>
              <a:gd name="connsiteY46" fmla="*/ 2139056 h 3167302"/>
              <a:gd name="connsiteX47" fmla="*/ 3120552 w 3217680"/>
              <a:gd name="connsiteY47" fmla="*/ 1955842 h 3167302"/>
              <a:gd name="connsiteX48" fmla="*/ 3169116 w 3217680"/>
              <a:gd name="connsiteY48" fmla="*/ 1967059 h 3167302"/>
              <a:gd name="connsiteX49" fmla="*/ 3110590 w 3217680"/>
              <a:gd name="connsiteY49" fmla="*/ 2152766 h 3167302"/>
              <a:gd name="connsiteX50" fmla="*/ 3063271 w 3217680"/>
              <a:gd name="connsiteY50" fmla="*/ 2134071 h 3167302"/>
              <a:gd name="connsiteX51" fmla="*/ 3120552 w 3217680"/>
              <a:gd name="connsiteY51" fmla="*/ 1955842 h 3167302"/>
              <a:gd name="connsiteX52" fmla="*/ 59771 w 3217680"/>
              <a:gd name="connsiteY52" fmla="*/ 1757671 h 3167302"/>
              <a:gd name="connsiteX53" fmla="*/ 93393 w 3217680"/>
              <a:gd name="connsiteY53" fmla="*/ 1940885 h 3167302"/>
              <a:gd name="connsiteX54" fmla="*/ 43583 w 3217680"/>
              <a:gd name="connsiteY54" fmla="*/ 1953349 h 3167302"/>
              <a:gd name="connsiteX55" fmla="*/ 9962 w 3217680"/>
              <a:gd name="connsiteY55" fmla="*/ 1762656 h 3167302"/>
              <a:gd name="connsiteX56" fmla="*/ 3166625 w 3217680"/>
              <a:gd name="connsiteY56" fmla="*/ 1584427 h 3167302"/>
              <a:gd name="connsiteX57" fmla="*/ 3217680 w 3217680"/>
              <a:gd name="connsiteY57" fmla="*/ 1584427 h 3167302"/>
              <a:gd name="connsiteX58" fmla="*/ 3205228 w 3217680"/>
              <a:gd name="connsiteY58" fmla="*/ 1776366 h 3167302"/>
              <a:gd name="connsiteX59" fmla="*/ 3155418 w 3217680"/>
              <a:gd name="connsiteY59" fmla="*/ 1771381 h 3167302"/>
              <a:gd name="connsiteX60" fmla="*/ 3166625 w 3217680"/>
              <a:gd name="connsiteY60" fmla="*/ 1584427 h 3167302"/>
              <a:gd name="connsiteX61" fmla="*/ 12452 w 3217680"/>
              <a:gd name="connsiteY61" fmla="*/ 1376285 h 3167302"/>
              <a:gd name="connsiteX62" fmla="*/ 63507 w 3217680"/>
              <a:gd name="connsiteY62" fmla="*/ 1382517 h 3167302"/>
              <a:gd name="connsiteX63" fmla="*/ 49809 w 3217680"/>
              <a:gd name="connsiteY63" fmla="*/ 1570717 h 3167302"/>
              <a:gd name="connsiteX64" fmla="*/ 0 w 3217680"/>
              <a:gd name="connsiteY64" fmla="*/ 1569471 h 3167302"/>
              <a:gd name="connsiteX65" fmla="*/ 12452 w 3217680"/>
              <a:gd name="connsiteY65" fmla="*/ 1376285 h 3167302"/>
              <a:gd name="connsiteX66" fmla="*/ 3176587 w 3217680"/>
              <a:gd name="connsiteY66" fmla="*/ 1229215 h 3167302"/>
              <a:gd name="connsiteX67" fmla="*/ 3208963 w 3217680"/>
              <a:gd name="connsiteY67" fmla="*/ 1419908 h 3167302"/>
              <a:gd name="connsiteX68" fmla="*/ 3157909 w 3217680"/>
              <a:gd name="connsiteY68" fmla="*/ 1424893 h 3167302"/>
              <a:gd name="connsiteX69" fmla="*/ 3126778 w 3217680"/>
              <a:gd name="connsiteY69" fmla="*/ 1240432 h 3167302"/>
              <a:gd name="connsiteX70" fmla="*/ 110826 w 3217680"/>
              <a:gd name="connsiteY70" fmla="*/ 1002378 h 3167302"/>
              <a:gd name="connsiteX71" fmla="*/ 158145 w 3217680"/>
              <a:gd name="connsiteY71" fmla="*/ 1022319 h 3167302"/>
              <a:gd name="connsiteX72" fmla="*/ 99619 w 3217680"/>
              <a:gd name="connsiteY72" fmla="*/ 1200549 h 3167302"/>
              <a:gd name="connsiteX73" fmla="*/ 49809 w 3217680"/>
              <a:gd name="connsiteY73" fmla="*/ 1186839 h 3167302"/>
              <a:gd name="connsiteX74" fmla="*/ 110826 w 3217680"/>
              <a:gd name="connsiteY74" fmla="*/ 1002378 h 3167302"/>
              <a:gd name="connsiteX75" fmla="*/ 3043347 w 3217680"/>
              <a:gd name="connsiteY75" fmla="*/ 866525 h 3167302"/>
              <a:gd name="connsiteX76" fmla="*/ 3120552 w 3217680"/>
              <a:gd name="connsiteY76" fmla="*/ 1043507 h 3167302"/>
              <a:gd name="connsiteX77" fmla="*/ 3073233 w 3217680"/>
              <a:gd name="connsiteY77" fmla="*/ 1060956 h 3167302"/>
              <a:gd name="connsiteX78" fmla="*/ 2998519 w 3217680"/>
              <a:gd name="connsiteY78" fmla="*/ 890205 h 3167302"/>
              <a:gd name="connsiteX79" fmla="*/ 297611 w 3217680"/>
              <a:gd name="connsiteY79" fmla="*/ 664615 h 3167302"/>
              <a:gd name="connsiteX80" fmla="*/ 338703 w 3217680"/>
              <a:gd name="connsiteY80" fmla="*/ 694527 h 3167302"/>
              <a:gd name="connsiteX81" fmla="*/ 237840 w 3217680"/>
              <a:gd name="connsiteY81" fmla="*/ 852815 h 3167302"/>
              <a:gd name="connsiteX82" fmla="*/ 194256 w 3217680"/>
              <a:gd name="connsiteY82" fmla="*/ 827887 h 3167302"/>
              <a:gd name="connsiteX83" fmla="*/ 297611 w 3217680"/>
              <a:gd name="connsiteY83" fmla="*/ 664615 h 3167302"/>
              <a:gd name="connsiteX84" fmla="*/ 2825432 w 3217680"/>
              <a:gd name="connsiteY84" fmla="*/ 547457 h 3167302"/>
              <a:gd name="connsiteX85" fmla="*/ 2943729 w 3217680"/>
              <a:gd name="connsiteY85" fmla="*/ 700759 h 3167302"/>
              <a:gd name="connsiteX86" fmla="*/ 2898118 w 3217680"/>
              <a:gd name="connsiteY86" fmla="*/ 728247 h 3167302"/>
              <a:gd name="connsiteX87" fmla="*/ 2786830 w 3217680"/>
              <a:gd name="connsiteY87" fmla="*/ 581109 h 3167302"/>
              <a:gd name="connsiteX88" fmla="*/ 560355 w 3217680"/>
              <a:gd name="connsiteY88" fmla="*/ 381691 h 3167302"/>
              <a:gd name="connsiteX89" fmla="*/ 592731 w 3217680"/>
              <a:gd name="connsiteY89" fmla="*/ 420328 h 3167302"/>
              <a:gd name="connsiteX90" fmla="*/ 458246 w 3217680"/>
              <a:gd name="connsiteY90" fmla="*/ 549950 h 3167302"/>
              <a:gd name="connsiteX91" fmla="*/ 420889 w 3217680"/>
              <a:gd name="connsiteY91" fmla="*/ 515052 h 3167302"/>
              <a:gd name="connsiteX92" fmla="*/ 560355 w 3217680"/>
              <a:gd name="connsiteY92" fmla="*/ 381691 h 3167302"/>
              <a:gd name="connsiteX93" fmla="*/ 2537783 w 3217680"/>
              <a:gd name="connsiteY93" fmla="*/ 290707 h 3167302"/>
              <a:gd name="connsiteX94" fmla="*/ 2688456 w 3217680"/>
              <a:gd name="connsiteY94" fmla="*/ 410357 h 3167302"/>
              <a:gd name="connsiteX95" fmla="*/ 2654835 w 3217680"/>
              <a:gd name="connsiteY95" fmla="*/ 448995 h 3167302"/>
              <a:gd name="connsiteX96" fmla="*/ 2509143 w 3217680"/>
              <a:gd name="connsiteY96" fmla="*/ 331837 h 3167302"/>
              <a:gd name="connsiteX97" fmla="*/ 882870 w 3217680"/>
              <a:gd name="connsiteY97" fmla="*/ 169810 h 3167302"/>
              <a:gd name="connsiteX98" fmla="*/ 905284 w 3217680"/>
              <a:gd name="connsiteY98" fmla="*/ 214679 h 3167302"/>
              <a:gd name="connsiteX99" fmla="*/ 743404 w 3217680"/>
              <a:gd name="connsiteY99" fmla="*/ 308156 h 3167302"/>
              <a:gd name="connsiteX100" fmla="*/ 714763 w 3217680"/>
              <a:gd name="connsiteY100" fmla="*/ 265780 h 3167302"/>
              <a:gd name="connsiteX101" fmla="*/ 882870 w 3217680"/>
              <a:gd name="connsiteY101" fmla="*/ 169810 h 3167302"/>
              <a:gd name="connsiteX102" fmla="*/ 2196590 w 3217680"/>
              <a:gd name="connsiteY102" fmla="*/ 108741 h 3167302"/>
              <a:gd name="connsiteX103" fmla="*/ 2372167 w 3217680"/>
              <a:gd name="connsiteY103" fmla="*/ 189754 h 3167302"/>
              <a:gd name="connsiteX104" fmla="*/ 2356183 w 3217680"/>
              <a:gd name="connsiteY104" fmla="*/ 237493 h 3167302"/>
              <a:gd name="connsiteX105" fmla="*/ 2177911 w 3217680"/>
              <a:gd name="connsiteY105" fmla="*/ 156102 h 3167302"/>
              <a:gd name="connsiteX106" fmla="*/ 1246478 w 3217680"/>
              <a:gd name="connsiteY106" fmla="*/ 40189 h 3167302"/>
              <a:gd name="connsiteX107" fmla="*/ 1257685 w 3217680"/>
              <a:gd name="connsiteY107" fmla="*/ 90043 h 3167302"/>
              <a:gd name="connsiteX108" fmla="*/ 1077126 w 3217680"/>
              <a:gd name="connsiteY108" fmla="*/ 142390 h 3167302"/>
              <a:gd name="connsiteX109" fmla="*/ 1060938 w 3217680"/>
              <a:gd name="connsiteY109" fmla="*/ 93782 h 3167302"/>
              <a:gd name="connsiteX110" fmla="*/ 1246478 w 3217680"/>
              <a:gd name="connsiteY110" fmla="*/ 40189 h 3167302"/>
              <a:gd name="connsiteX111" fmla="*/ 1821775 w 3217680"/>
              <a:gd name="connsiteY111" fmla="*/ 14016 h 3167302"/>
              <a:gd name="connsiteX112" fmla="*/ 2012295 w 3217680"/>
              <a:gd name="connsiteY112" fmla="*/ 50160 h 3167302"/>
              <a:gd name="connsiteX113" fmla="*/ 1999843 w 3217680"/>
              <a:gd name="connsiteY113" fmla="*/ 98768 h 3167302"/>
              <a:gd name="connsiteX114" fmla="*/ 1816794 w 3217680"/>
              <a:gd name="connsiteY114" fmla="*/ 63870 h 3167302"/>
              <a:gd name="connsiteX115" fmla="*/ 1630009 w 3217680"/>
              <a:gd name="connsiteY115" fmla="*/ 306 h 3167302"/>
              <a:gd name="connsiteX116" fmla="*/ 1630009 w 3217680"/>
              <a:gd name="connsiteY116" fmla="*/ 50160 h 3167302"/>
              <a:gd name="connsiteX117" fmla="*/ 1441979 w 3217680"/>
              <a:gd name="connsiteY117" fmla="*/ 58884 h 3167302"/>
              <a:gd name="connsiteX118" fmla="*/ 1436998 w 3217680"/>
              <a:gd name="connsiteY118" fmla="*/ 9030 h 3167302"/>
              <a:gd name="connsiteX119" fmla="*/ 1630009 w 3217680"/>
              <a:gd name="connsiteY119" fmla="*/ 306 h 3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302">
                <a:moveTo>
                  <a:pt x="1788153" y="3106230"/>
                </a:moveTo>
                <a:lnTo>
                  <a:pt x="1794380" y="3157331"/>
                </a:lnTo>
                <a:cubicBezTo>
                  <a:pt x="1733363" y="3163563"/>
                  <a:pt x="1671102" y="3167302"/>
                  <a:pt x="1608840" y="3167302"/>
                </a:cubicBezTo>
                <a:lnTo>
                  <a:pt x="1601369" y="3167302"/>
                </a:lnTo>
                <a:lnTo>
                  <a:pt x="1601369" y="3116201"/>
                </a:lnTo>
                <a:lnTo>
                  <a:pt x="1608840" y="3116201"/>
                </a:lnTo>
                <a:cubicBezTo>
                  <a:pt x="1668611" y="3116201"/>
                  <a:pt x="1729628" y="3112462"/>
                  <a:pt x="1788153" y="3106230"/>
                </a:cubicBezTo>
                <a:close/>
                <a:moveTo>
                  <a:pt x="1230290" y="3071332"/>
                </a:moveTo>
                <a:cubicBezTo>
                  <a:pt x="1291306" y="3086288"/>
                  <a:pt x="1352322" y="3097506"/>
                  <a:pt x="1414584" y="3104984"/>
                </a:cubicBezTo>
                <a:lnTo>
                  <a:pt x="1408358" y="3154838"/>
                </a:lnTo>
                <a:cubicBezTo>
                  <a:pt x="1344851" y="3147360"/>
                  <a:pt x="1281344" y="3134896"/>
                  <a:pt x="1217837" y="3119940"/>
                </a:cubicBezTo>
                <a:close/>
                <a:moveTo>
                  <a:pt x="2151761" y="3020231"/>
                </a:moveTo>
                <a:lnTo>
                  <a:pt x="2169194" y="3068839"/>
                </a:lnTo>
                <a:cubicBezTo>
                  <a:pt x="2109423" y="3090028"/>
                  <a:pt x="2047162" y="3108723"/>
                  <a:pt x="1984900" y="3123679"/>
                </a:cubicBezTo>
                <a:lnTo>
                  <a:pt x="1973693" y="3075071"/>
                </a:lnTo>
                <a:cubicBezTo>
                  <a:pt x="2033464" y="3060115"/>
                  <a:pt x="2094481" y="3041420"/>
                  <a:pt x="2151761" y="3020231"/>
                </a:cubicBezTo>
                <a:close/>
                <a:moveTo>
                  <a:pt x="880379" y="2939218"/>
                </a:moveTo>
                <a:cubicBezTo>
                  <a:pt x="936415" y="2967884"/>
                  <a:pt x="993695" y="2994058"/>
                  <a:pt x="1050976" y="3016492"/>
                </a:cubicBezTo>
                <a:lnTo>
                  <a:pt x="1033543" y="3062608"/>
                </a:lnTo>
                <a:cubicBezTo>
                  <a:pt x="972526" y="3040173"/>
                  <a:pt x="914001" y="3014000"/>
                  <a:pt x="856720" y="2984087"/>
                </a:cubicBezTo>
                <a:close/>
                <a:moveTo>
                  <a:pt x="2485483" y="2850727"/>
                </a:moveTo>
                <a:lnTo>
                  <a:pt x="2512879" y="2893103"/>
                </a:lnTo>
                <a:cubicBezTo>
                  <a:pt x="2459334" y="2929247"/>
                  <a:pt x="2404543" y="2961653"/>
                  <a:pt x="2347263" y="2990319"/>
                </a:cubicBezTo>
                <a:lnTo>
                  <a:pt x="2323603" y="2945450"/>
                </a:lnTo>
                <a:cubicBezTo>
                  <a:pt x="2379639" y="2918030"/>
                  <a:pt x="2433184" y="2885625"/>
                  <a:pt x="2485483" y="2850727"/>
                </a:cubicBezTo>
                <a:close/>
                <a:moveTo>
                  <a:pt x="571562" y="2727337"/>
                </a:moveTo>
                <a:cubicBezTo>
                  <a:pt x="618881" y="2768467"/>
                  <a:pt x="668690" y="2808351"/>
                  <a:pt x="719744" y="2843249"/>
                </a:cubicBezTo>
                <a:lnTo>
                  <a:pt x="691104" y="2884378"/>
                </a:lnTo>
                <a:cubicBezTo>
                  <a:pt x="637559" y="2848234"/>
                  <a:pt x="586505" y="2808351"/>
                  <a:pt x="537940" y="2765974"/>
                </a:cubicBezTo>
                <a:close/>
                <a:moveTo>
                  <a:pt x="2768151" y="2606441"/>
                </a:moveTo>
                <a:lnTo>
                  <a:pt x="2805508" y="2641339"/>
                </a:lnTo>
                <a:cubicBezTo>
                  <a:pt x="2761925" y="2688700"/>
                  <a:pt x="2715851" y="2733569"/>
                  <a:pt x="2667287" y="2775945"/>
                </a:cubicBezTo>
                <a:lnTo>
                  <a:pt x="2633666" y="2737308"/>
                </a:lnTo>
                <a:cubicBezTo>
                  <a:pt x="2680985" y="2696178"/>
                  <a:pt x="2725813" y="2653802"/>
                  <a:pt x="2768151" y="2606441"/>
                </a:cubicBezTo>
                <a:close/>
                <a:moveTo>
                  <a:pt x="322514" y="2449399"/>
                </a:moveTo>
                <a:cubicBezTo>
                  <a:pt x="357381" y="2499254"/>
                  <a:pt x="397228" y="2549108"/>
                  <a:pt x="438321" y="2596470"/>
                </a:cubicBezTo>
                <a:lnTo>
                  <a:pt x="400964" y="2630121"/>
                </a:lnTo>
                <a:cubicBezTo>
                  <a:pt x="357381" y="2582760"/>
                  <a:pt x="317533" y="2531659"/>
                  <a:pt x="280176" y="2478066"/>
                </a:cubicBezTo>
                <a:close/>
                <a:moveTo>
                  <a:pt x="2984821" y="2303576"/>
                </a:moveTo>
                <a:lnTo>
                  <a:pt x="3029650" y="2327256"/>
                </a:lnTo>
                <a:cubicBezTo>
                  <a:pt x="2998519" y="2382096"/>
                  <a:pt x="2964898" y="2438182"/>
                  <a:pt x="2927541" y="2490529"/>
                </a:cubicBezTo>
                <a:lnTo>
                  <a:pt x="2885203" y="2460617"/>
                </a:lnTo>
                <a:cubicBezTo>
                  <a:pt x="2922560" y="2409516"/>
                  <a:pt x="2954936" y="2355923"/>
                  <a:pt x="2984821" y="2303576"/>
                </a:cubicBezTo>
                <a:close/>
                <a:moveTo>
                  <a:pt x="148183" y="2120361"/>
                </a:moveTo>
                <a:cubicBezTo>
                  <a:pt x="170597" y="2177693"/>
                  <a:pt x="196747" y="2236272"/>
                  <a:pt x="225387" y="2291112"/>
                </a:cubicBezTo>
                <a:lnTo>
                  <a:pt x="180559" y="2314793"/>
                </a:lnTo>
                <a:cubicBezTo>
                  <a:pt x="149428" y="2257460"/>
                  <a:pt x="123278" y="2198881"/>
                  <a:pt x="100864" y="2139056"/>
                </a:cubicBezTo>
                <a:close/>
                <a:moveTo>
                  <a:pt x="3120552" y="1955842"/>
                </a:moveTo>
                <a:lnTo>
                  <a:pt x="3169116" y="1967059"/>
                </a:lnTo>
                <a:cubicBezTo>
                  <a:pt x="3154173" y="2030623"/>
                  <a:pt x="3134249" y="2091695"/>
                  <a:pt x="3110590" y="2152766"/>
                </a:cubicBezTo>
                <a:lnTo>
                  <a:pt x="3063271" y="2134071"/>
                </a:lnTo>
                <a:cubicBezTo>
                  <a:pt x="3086931" y="2075492"/>
                  <a:pt x="3105609" y="2015667"/>
                  <a:pt x="3120552" y="1955842"/>
                </a:cubicBezTo>
                <a:close/>
                <a:moveTo>
                  <a:pt x="59771" y="1757671"/>
                </a:moveTo>
                <a:cubicBezTo>
                  <a:pt x="67243" y="1818742"/>
                  <a:pt x="78450" y="1881060"/>
                  <a:pt x="93393" y="1940885"/>
                </a:cubicBezTo>
                <a:lnTo>
                  <a:pt x="43583" y="1953349"/>
                </a:lnTo>
                <a:cubicBezTo>
                  <a:pt x="28640" y="1891031"/>
                  <a:pt x="16188" y="1826220"/>
                  <a:pt x="9962" y="1762656"/>
                </a:cubicBezTo>
                <a:close/>
                <a:moveTo>
                  <a:pt x="3166625" y="1584427"/>
                </a:moveTo>
                <a:lnTo>
                  <a:pt x="3217680" y="1584427"/>
                </a:lnTo>
                <a:cubicBezTo>
                  <a:pt x="3217680" y="1649237"/>
                  <a:pt x="3212699" y="1714048"/>
                  <a:pt x="3205228" y="1776366"/>
                </a:cubicBezTo>
                <a:lnTo>
                  <a:pt x="3155418" y="1771381"/>
                </a:lnTo>
                <a:cubicBezTo>
                  <a:pt x="3162890" y="1709063"/>
                  <a:pt x="3166625" y="1646745"/>
                  <a:pt x="3166625" y="1584427"/>
                </a:cubicBezTo>
                <a:close/>
                <a:moveTo>
                  <a:pt x="12452" y="1376285"/>
                </a:moveTo>
                <a:lnTo>
                  <a:pt x="63507" y="1382517"/>
                </a:lnTo>
                <a:cubicBezTo>
                  <a:pt x="56036" y="1444835"/>
                  <a:pt x="51055" y="1508399"/>
                  <a:pt x="49809" y="1570717"/>
                </a:cubicBezTo>
                <a:lnTo>
                  <a:pt x="0" y="1569471"/>
                </a:lnTo>
                <a:cubicBezTo>
                  <a:pt x="0" y="1504660"/>
                  <a:pt x="4981" y="1439849"/>
                  <a:pt x="12452" y="1376285"/>
                </a:cubicBezTo>
                <a:close/>
                <a:moveTo>
                  <a:pt x="3176587" y="1229215"/>
                </a:moveTo>
                <a:cubicBezTo>
                  <a:pt x="3190285" y="1291533"/>
                  <a:pt x="3202737" y="1355097"/>
                  <a:pt x="3208963" y="1419908"/>
                </a:cubicBezTo>
                <a:lnTo>
                  <a:pt x="3157909" y="1424893"/>
                </a:lnTo>
                <a:cubicBezTo>
                  <a:pt x="3151683" y="1362575"/>
                  <a:pt x="3141721" y="1300257"/>
                  <a:pt x="3126778" y="1240432"/>
                </a:cubicBezTo>
                <a:close/>
                <a:moveTo>
                  <a:pt x="110826" y="1002378"/>
                </a:moveTo>
                <a:lnTo>
                  <a:pt x="158145" y="1022319"/>
                </a:lnTo>
                <a:cubicBezTo>
                  <a:pt x="135731" y="1079652"/>
                  <a:pt x="115807" y="1139477"/>
                  <a:pt x="99619" y="1200549"/>
                </a:cubicBezTo>
                <a:lnTo>
                  <a:pt x="49809" y="1186839"/>
                </a:lnTo>
                <a:cubicBezTo>
                  <a:pt x="67243" y="1124521"/>
                  <a:pt x="87166" y="1063449"/>
                  <a:pt x="110826" y="1002378"/>
                </a:cubicBezTo>
                <a:close/>
                <a:moveTo>
                  <a:pt x="3043347" y="866525"/>
                </a:moveTo>
                <a:cubicBezTo>
                  <a:pt x="3073233" y="923857"/>
                  <a:pt x="3098138" y="983682"/>
                  <a:pt x="3120552" y="1043507"/>
                </a:cubicBezTo>
                <a:lnTo>
                  <a:pt x="3073233" y="1060956"/>
                </a:lnTo>
                <a:cubicBezTo>
                  <a:pt x="3052064" y="1002378"/>
                  <a:pt x="3025914" y="945045"/>
                  <a:pt x="2998519" y="890205"/>
                </a:cubicBezTo>
                <a:close/>
                <a:moveTo>
                  <a:pt x="297611" y="664615"/>
                </a:moveTo>
                <a:lnTo>
                  <a:pt x="338703" y="694527"/>
                </a:lnTo>
                <a:cubicBezTo>
                  <a:pt x="302592" y="744381"/>
                  <a:pt x="268970" y="797975"/>
                  <a:pt x="237840" y="852815"/>
                </a:cubicBezTo>
                <a:lnTo>
                  <a:pt x="194256" y="827887"/>
                </a:lnTo>
                <a:cubicBezTo>
                  <a:pt x="225387" y="771801"/>
                  <a:pt x="260254" y="716962"/>
                  <a:pt x="297611" y="664615"/>
                </a:cubicBezTo>
                <a:close/>
                <a:moveTo>
                  <a:pt x="2825432" y="547457"/>
                </a:moveTo>
                <a:cubicBezTo>
                  <a:pt x="2867770" y="596065"/>
                  <a:pt x="2907617" y="647166"/>
                  <a:pt x="2943729" y="700759"/>
                </a:cubicBezTo>
                <a:lnTo>
                  <a:pt x="2898118" y="728247"/>
                </a:lnTo>
                <a:lnTo>
                  <a:pt x="2786830" y="581109"/>
                </a:lnTo>
                <a:close/>
                <a:moveTo>
                  <a:pt x="560355" y="381691"/>
                </a:moveTo>
                <a:lnTo>
                  <a:pt x="592731" y="420328"/>
                </a:lnTo>
                <a:cubicBezTo>
                  <a:pt x="545412" y="460212"/>
                  <a:pt x="500584" y="503834"/>
                  <a:pt x="458246" y="549950"/>
                </a:cubicBezTo>
                <a:lnTo>
                  <a:pt x="420889" y="515052"/>
                </a:lnTo>
                <a:cubicBezTo>
                  <a:pt x="464472" y="468936"/>
                  <a:pt x="511791" y="422821"/>
                  <a:pt x="560355" y="381691"/>
                </a:cubicBezTo>
                <a:close/>
                <a:moveTo>
                  <a:pt x="2537783" y="290707"/>
                </a:moveTo>
                <a:cubicBezTo>
                  <a:pt x="2590083" y="326851"/>
                  <a:pt x="2641137" y="367981"/>
                  <a:pt x="2688456" y="410357"/>
                </a:cubicBezTo>
                <a:lnTo>
                  <a:pt x="2654835" y="448995"/>
                </a:lnTo>
                <a:cubicBezTo>
                  <a:pt x="2608761" y="406618"/>
                  <a:pt x="2558952" y="367981"/>
                  <a:pt x="2509143" y="331837"/>
                </a:cubicBezTo>
                <a:close/>
                <a:moveTo>
                  <a:pt x="882870" y="169810"/>
                </a:moveTo>
                <a:lnTo>
                  <a:pt x="905284" y="214679"/>
                </a:lnTo>
                <a:cubicBezTo>
                  <a:pt x="850494" y="242099"/>
                  <a:pt x="794458" y="273258"/>
                  <a:pt x="743404" y="308156"/>
                </a:cubicBezTo>
                <a:lnTo>
                  <a:pt x="714763" y="265780"/>
                </a:lnTo>
                <a:cubicBezTo>
                  <a:pt x="769554" y="230882"/>
                  <a:pt x="825589" y="198477"/>
                  <a:pt x="882870" y="169810"/>
                </a:cubicBezTo>
                <a:close/>
                <a:moveTo>
                  <a:pt x="2196590" y="108741"/>
                </a:moveTo>
                <a:cubicBezTo>
                  <a:pt x="2256361" y="132422"/>
                  <a:pt x="2316132" y="159841"/>
                  <a:pt x="2372167" y="189754"/>
                </a:cubicBezTo>
                <a:lnTo>
                  <a:pt x="2356183" y="237493"/>
                </a:lnTo>
                <a:lnTo>
                  <a:pt x="2177911" y="156102"/>
                </a:lnTo>
                <a:close/>
                <a:moveTo>
                  <a:pt x="1246478" y="40189"/>
                </a:moveTo>
                <a:lnTo>
                  <a:pt x="1257685" y="90043"/>
                </a:lnTo>
                <a:cubicBezTo>
                  <a:pt x="1196668" y="103753"/>
                  <a:pt x="1135652" y="121202"/>
                  <a:pt x="1077126" y="142390"/>
                </a:cubicBezTo>
                <a:lnTo>
                  <a:pt x="1060938" y="93782"/>
                </a:lnTo>
                <a:cubicBezTo>
                  <a:pt x="1120709" y="72594"/>
                  <a:pt x="1182971" y="55145"/>
                  <a:pt x="1246478" y="40189"/>
                </a:cubicBezTo>
                <a:close/>
                <a:moveTo>
                  <a:pt x="1821775" y="14016"/>
                </a:moveTo>
                <a:cubicBezTo>
                  <a:pt x="1886527" y="22740"/>
                  <a:pt x="1950034" y="35204"/>
                  <a:pt x="2012295" y="50160"/>
                </a:cubicBezTo>
                <a:lnTo>
                  <a:pt x="1999843" y="98768"/>
                </a:lnTo>
                <a:cubicBezTo>
                  <a:pt x="1938827" y="83812"/>
                  <a:pt x="1877810" y="71348"/>
                  <a:pt x="1816794" y="63870"/>
                </a:cubicBezTo>
                <a:close/>
                <a:moveTo>
                  <a:pt x="1630009" y="306"/>
                </a:moveTo>
                <a:lnTo>
                  <a:pt x="1630009" y="50160"/>
                </a:lnTo>
                <a:cubicBezTo>
                  <a:pt x="1566502" y="50160"/>
                  <a:pt x="1504241" y="52653"/>
                  <a:pt x="1441979" y="58884"/>
                </a:cubicBezTo>
                <a:lnTo>
                  <a:pt x="1436998" y="9030"/>
                </a:lnTo>
                <a:cubicBezTo>
                  <a:pt x="1500505" y="1552"/>
                  <a:pt x="1565257" y="-941"/>
                  <a:pt x="1630009" y="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7" name="Freeform 77">
            <a:extLst>
              <a:ext uri="{FF2B5EF4-FFF2-40B4-BE49-F238E27FC236}">
                <a16:creationId xmlns:a16="http://schemas.microsoft.com/office/drawing/2014/main" id="{4EFACC85-60B5-CD1D-1500-338906692E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1576" y="2902360"/>
            <a:ext cx="1526417" cy="45719"/>
          </a:xfrm>
          <a:custGeom>
            <a:avLst/>
            <a:gdLst>
              <a:gd name="T0" fmla="*/ 1087 w 1088"/>
              <a:gd name="T1" fmla="*/ 40 h 41"/>
              <a:gd name="T2" fmla="*/ 0 w 1088"/>
              <a:gd name="T3" fmla="*/ 40 h 41"/>
              <a:gd name="T4" fmla="*/ 0 w 1088"/>
              <a:gd name="T5" fmla="*/ 0 h 41"/>
              <a:gd name="T6" fmla="*/ 1087 w 1088"/>
              <a:gd name="T7" fmla="*/ 0 h 41"/>
              <a:gd name="T8" fmla="*/ 1087 w 1088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41">
                <a:moveTo>
                  <a:pt x="1087" y="40"/>
                </a:moveTo>
                <a:lnTo>
                  <a:pt x="0" y="40"/>
                </a:lnTo>
                <a:lnTo>
                  <a:pt x="0" y="0"/>
                </a:lnTo>
                <a:lnTo>
                  <a:pt x="1087" y="0"/>
                </a:lnTo>
                <a:lnTo>
                  <a:pt x="1087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8" name="Freeform 337">
            <a:extLst>
              <a:ext uri="{FF2B5EF4-FFF2-40B4-BE49-F238E27FC236}">
                <a16:creationId xmlns:a16="http://schemas.microsoft.com/office/drawing/2014/main" id="{6C01E0B2-8FC5-6EE7-9CBC-B13170D8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86" y="2502463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4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4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9" name="Freeform 338">
            <a:extLst>
              <a:ext uri="{FF2B5EF4-FFF2-40B4-BE49-F238E27FC236}">
                <a16:creationId xmlns:a16="http://schemas.microsoft.com/office/drawing/2014/main" id="{C03F71C8-1E8F-A4DA-2919-EF662DD6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114" y="4179239"/>
            <a:ext cx="915078" cy="915078"/>
          </a:xfrm>
          <a:custGeom>
            <a:avLst/>
            <a:gdLst>
              <a:gd name="T0" fmla="*/ 1551 w 1552"/>
              <a:gd name="T1" fmla="*/ 776 h 1553"/>
              <a:gd name="T2" fmla="*/ 1551 w 1552"/>
              <a:gd name="T3" fmla="*/ 776 h 1553"/>
              <a:gd name="T4" fmla="*/ 776 w 1552"/>
              <a:gd name="T5" fmla="*/ 1552 h 1553"/>
              <a:gd name="T6" fmla="*/ 776 w 1552"/>
              <a:gd name="T7" fmla="*/ 1552 h 1553"/>
              <a:gd name="T8" fmla="*/ 0 w 1552"/>
              <a:gd name="T9" fmla="*/ 776 h 1553"/>
              <a:gd name="T10" fmla="*/ 0 w 1552"/>
              <a:gd name="T11" fmla="*/ 776 h 1553"/>
              <a:gd name="T12" fmla="*/ 776 w 1552"/>
              <a:gd name="T13" fmla="*/ 0 h 1553"/>
              <a:gd name="T14" fmla="*/ 776 w 1552"/>
              <a:gd name="T15" fmla="*/ 0 h 1553"/>
              <a:gd name="T16" fmla="*/ 1551 w 1552"/>
              <a:gd name="T17" fmla="*/ 776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2" h="1553">
                <a:moveTo>
                  <a:pt x="1551" y="776"/>
                </a:moveTo>
                <a:lnTo>
                  <a:pt x="1551" y="776"/>
                </a:lnTo>
                <a:cubicBezTo>
                  <a:pt x="1551" y="1204"/>
                  <a:pt x="1204" y="1552"/>
                  <a:pt x="776" y="1552"/>
                </a:cubicBezTo>
                <a:lnTo>
                  <a:pt x="776" y="1552"/>
                </a:lnTo>
                <a:cubicBezTo>
                  <a:pt x="347" y="1552"/>
                  <a:pt x="0" y="1204"/>
                  <a:pt x="0" y="776"/>
                </a:cubicBezTo>
                <a:lnTo>
                  <a:pt x="0" y="776"/>
                </a:lnTo>
                <a:cubicBezTo>
                  <a:pt x="0" y="347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1" y="347"/>
                  <a:pt x="1551" y="776"/>
                </a:cubicBezTo>
              </a:path>
            </a:pathLst>
          </a:custGeom>
          <a:solidFill>
            <a:srgbClr val="E9F5E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0" name="Freeform 339">
            <a:extLst>
              <a:ext uri="{FF2B5EF4-FFF2-40B4-BE49-F238E27FC236}">
                <a16:creationId xmlns:a16="http://schemas.microsoft.com/office/drawing/2014/main" id="{D9E6F228-7B6C-BDB3-B3F8-143C25A2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444" y="2515459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9BD1B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1" name="Freeform 340">
            <a:extLst>
              <a:ext uri="{FF2B5EF4-FFF2-40B4-BE49-F238E27FC236}">
                <a16:creationId xmlns:a16="http://schemas.microsoft.com/office/drawing/2014/main" id="{7EF7BBEE-1CAA-4E49-D1CA-F527C486E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71" y="4179239"/>
            <a:ext cx="915078" cy="915078"/>
          </a:xfrm>
          <a:custGeom>
            <a:avLst/>
            <a:gdLst>
              <a:gd name="T0" fmla="*/ 1553 w 1554"/>
              <a:gd name="T1" fmla="*/ 775 h 1553"/>
              <a:gd name="T2" fmla="*/ 1553 w 1554"/>
              <a:gd name="T3" fmla="*/ 775 h 1553"/>
              <a:gd name="T4" fmla="*/ 777 w 1554"/>
              <a:gd name="T5" fmla="*/ 1552 h 1553"/>
              <a:gd name="T6" fmla="*/ 777 w 1554"/>
              <a:gd name="T7" fmla="*/ 1552 h 1553"/>
              <a:gd name="T8" fmla="*/ 0 w 1554"/>
              <a:gd name="T9" fmla="*/ 775 h 1553"/>
              <a:gd name="T10" fmla="*/ 0 w 1554"/>
              <a:gd name="T11" fmla="*/ 775 h 1553"/>
              <a:gd name="T12" fmla="*/ 777 w 1554"/>
              <a:gd name="T13" fmla="*/ 0 h 1553"/>
              <a:gd name="T14" fmla="*/ 777 w 1554"/>
              <a:gd name="T15" fmla="*/ 0 h 1553"/>
              <a:gd name="T16" fmla="*/ 1553 w 1554"/>
              <a:gd name="T17" fmla="*/ 775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553">
                <a:moveTo>
                  <a:pt x="1553" y="775"/>
                </a:moveTo>
                <a:lnTo>
                  <a:pt x="1553" y="775"/>
                </a:lnTo>
                <a:cubicBezTo>
                  <a:pt x="1553" y="1204"/>
                  <a:pt x="1205" y="1552"/>
                  <a:pt x="777" y="1552"/>
                </a:cubicBezTo>
                <a:lnTo>
                  <a:pt x="777" y="1552"/>
                </a:lnTo>
                <a:cubicBezTo>
                  <a:pt x="348" y="1552"/>
                  <a:pt x="0" y="1204"/>
                  <a:pt x="0" y="775"/>
                </a:cubicBezTo>
                <a:lnTo>
                  <a:pt x="0" y="775"/>
                </a:lnTo>
                <a:cubicBezTo>
                  <a:pt x="0" y="347"/>
                  <a:pt x="348" y="0"/>
                  <a:pt x="777" y="0"/>
                </a:cubicBezTo>
                <a:lnTo>
                  <a:pt x="777" y="0"/>
                </a:lnTo>
                <a:cubicBezTo>
                  <a:pt x="1205" y="0"/>
                  <a:pt x="1553" y="347"/>
                  <a:pt x="1553" y="775"/>
                </a:cubicBezTo>
              </a:path>
            </a:pathLst>
          </a:custGeom>
          <a:solidFill>
            <a:srgbClr val="72C3A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2" name="Freeform 345">
            <a:extLst>
              <a:ext uri="{FF2B5EF4-FFF2-40B4-BE49-F238E27FC236}">
                <a16:creationId xmlns:a16="http://schemas.microsoft.com/office/drawing/2014/main" id="{04059464-D1F0-C10F-4611-3D00723A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03" y="3573522"/>
            <a:ext cx="701907" cy="605718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3" name="Freeform 346">
            <a:extLst>
              <a:ext uri="{FF2B5EF4-FFF2-40B4-BE49-F238E27FC236}">
                <a16:creationId xmlns:a16="http://schemas.microsoft.com/office/drawing/2014/main" id="{6530DFD5-D87C-75C0-B67A-59B508D0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57" y="3591717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4" name="Freeform 347">
            <a:extLst>
              <a:ext uri="{FF2B5EF4-FFF2-40B4-BE49-F238E27FC236}">
                <a16:creationId xmlns:a16="http://schemas.microsoft.com/office/drawing/2014/main" id="{11B3D63F-9524-A92F-6EA5-6E83FA43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442" y="3555322"/>
            <a:ext cx="699308" cy="587522"/>
          </a:xfrm>
          <a:custGeom>
            <a:avLst/>
            <a:gdLst>
              <a:gd name="T0" fmla="*/ 1160 w 1188"/>
              <a:gd name="T1" fmla="*/ 997 h 998"/>
              <a:gd name="T2" fmla="*/ 0 w 1188"/>
              <a:gd name="T3" fmla="*/ 30 h 998"/>
              <a:gd name="T4" fmla="*/ 26 w 1188"/>
              <a:gd name="T5" fmla="*/ 0 h 998"/>
              <a:gd name="T6" fmla="*/ 1187 w 1188"/>
              <a:gd name="T7" fmla="*/ 967 h 998"/>
              <a:gd name="T8" fmla="*/ 1160 w 1188"/>
              <a:gd name="T9" fmla="*/ 99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998">
                <a:moveTo>
                  <a:pt x="1160" y="997"/>
                </a:moveTo>
                <a:lnTo>
                  <a:pt x="0" y="30"/>
                </a:lnTo>
                <a:lnTo>
                  <a:pt x="26" y="0"/>
                </a:lnTo>
                <a:lnTo>
                  <a:pt x="1187" y="967"/>
                </a:lnTo>
                <a:lnTo>
                  <a:pt x="1160" y="99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5" name="Freeform 69">
            <a:extLst>
              <a:ext uri="{FF2B5EF4-FFF2-40B4-BE49-F238E27FC236}">
                <a16:creationId xmlns:a16="http://schemas.microsoft.com/office/drawing/2014/main" id="{58034CB3-515D-4132-B6B6-3948EFC6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636" y="2212841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6" name="Freeform 70">
            <a:extLst>
              <a:ext uri="{FF2B5EF4-FFF2-40B4-BE49-F238E27FC236}">
                <a16:creationId xmlns:a16="http://schemas.microsoft.com/office/drawing/2014/main" id="{8BCCB084-1DB1-12B0-D276-DC61D06F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455" y="2093257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7" name="Freeform 339">
            <a:extLst>
              <a:ext uri="{FF2B5EF4-FFF2-40B4-BE49-F238E27FC236}">
                <a16:creationId xmlns:a16="http://schemas.microsoft.com/office/drawing/2014/main" id="{0E613817-575D-2425-1024-AAE667704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613" y="2384417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14AD80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8" name="Freeform 345">
            <a:extLst>
              <a:ext uri="{FF2B5EF4-FFF2-40B4-BE49-F238E27FC236}">
                <a16:creationId xmlns:a16="http://schemas.microsoft.com/office/drawing/2014/main" id="{D34426DF-D0DB-E928-41D3-D10AE87C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672" y="3442479"/>
            <a:ext cx="1281631" cy="1105997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9" name="Freeform 346">
            <a:extLst>
              <a:ext uri="{FF2B5EF4-FFF2-40B4-BE49-F238E27FC236}">
                <a16:creationId xmlns:a16="http://schemas.microsoft.com/office/drawing/2014/main" id="{E1213698-17DC-55B3-F9A0-E25DA2DC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26" y="3460675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0" name="Freeform 68">
            <a:extLst>
              <a:ext uri="{FF2B5EF4-FFF2-40B4-BE49-F238E27FC236}">
                <a16:creationId xmlns:a16="http://schemas.microsoft.com/office/drawing/2014/main" id="{7DCBB938-C663-72A1-15AB-F1BC218F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61" y="1958076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39335D6E-54A4-2BC4-A5DD-7133D63BE8F5}"/>
              </a:ext>
            </a:extLst>
          </p:cNvPr>
          <p:cNvSpPr txBox="1"/>
          <p:nvPr/>
        </p:nvSpPr>
        <p:spPr>
          <a:xfrm>
            <a:off x="1312356" y="2618591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06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CA692BBC-EE88-E093-FDDE-813D08625002}"/>
              </a:ext>
            </a:extLst>
          </p:cNvPr>
          <p:cNvSpPr txBox="1"/>
          <p:nvPr/>
        </p:nvSpPr>
        <p:spPr>
          <a:xfrm>
            <a:off x="3359303" y="429768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07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B12CE23E-5F70-80D5-3609-401CCFF4E023}"/>
              </a:ext>
            </a:extLst>
          </p:cNvPr>
          <p:cNvSpPr txBox="1"/>
          <p:nvPr/>
        </p:nvSpPr>
        <p:spPr>
          <a:xfrm>
            <a:off x="5406534" y="2619750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08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A28817CF-0551-2CB0-24CA-D8FBAB458949}"/>
              </a:ext>
            </a:extLst>
          </p:cNvPr>
          <p:cNvSpPr txBox="1"/>
          <p:nvPr/>
        </p:nvSpPr>
        <p:spPr>
          <a:xfrm>
            <a:off x="7487748" y="431361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09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2EE14D6E-5F6F-1FEA-D0EA-31F3BF704860}"/>
              </a:ext>
            </a:extLst>
          </p:cNvPr>
          <p:cNvSpPr txBox="1"/>
          <p:nvPr/>
        </p:nvSpPr>
        <p:spPr>
          <a:xfrm>
            <a:off x="9390927" y="2514573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0209F696-B9C5-19EF-758C-F5282FC65AD8}"/>
              </a:ext>
            </a:extLst>
          </p:cNvPr>
          <p:cNvSpPr txBox="1"/>
          <p:nvPr/>
        </p:nvSpPr>
        <p:spPr>
          <a:xfrm>
            <a:off x="1174137" y="4082780"/>
            <a:ext cx="211742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heads to the second chamber, is read across the desk and assigned to committee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B57A807B-404C-8A90-C950-EFC647100617}"/>
              </a:ext>
            </a:extLst>
          </p:cNvPr>
          <p:cNvSpPr txBox="1"/>
          <p:nvPr/>
        </p:nvSpPr>
        <p:spPr>
          <a:xfrm>
            <a:off x="3380291" y="2098589"/>
            <a:ext cx="200517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second chamber hears the bill on 2nd and 3rd reading.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3DA73D90-DCD9-7960-8F56-B7A2EAB59E0A}"/>
              </a:ext>
            </a:extLst>
          </p:cNvPr>
          <p:cNvSpPr txBox="1"/>
          <p:nvPr/>
        </p:nvSpPr>
        <p:spPr>
          <a:xfrm>
            <a:off x="5215768" y="4181309"/>
            <a:ext cx="235132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If the Senate and House versions of the bill differ the first chamber can choose whether they want to concur, adhere, or select a conference committee.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368CC22D-1B29-3623-D87C-B3AD48ED728C}"/>
              </a:ext>
            </a:extLst>
          </p:cNvPr>
          <p:cNvSpPr txBox="1"/>
          <p:nvPr/>
        </p:nvSpPr>
        <p:spPr>
          <a:xfrm>
            <a:off x="7280972" y="2384417"/>
            <a:ext cx="21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If a compromise is reached, the bill is sent to the Governor.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981290E5-D111-763F-4E5D-7A40BDDF44DC}"/>
              </a:ext>
            </a:extLst>
          </p:cNvPr>
          <p:cNvSpPr txBox="1"/>
          <p:nvPr/>
        </p:nvSpPr>
        <p:spPr>
          <a:xfrm>
            <a:off x="9657192" y="3883211"/>
            <a:ext cx="168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Governor can sign or veto the bill. </a:t>
            </a:r>
          </a:p>
        </p:txBody>
      </p:sp>
    </p:spTree>
    <p:extLst>
      <p:ext uri="{BB962C8B-B14F-4D97-AF65-F5344CB8AC3E}">
        <p14:creationId xmlns:p14="http://schemas.microsoft.com/office/powerpoint/2010/main" val="140111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824C00-7E8A-3CFB-FFBB-FA54FF3C2D5C}"/>
              </a:ext>
            </a:extLst>
          </p:cNvPr>
          <p:cNvSpPr>
            <a:spLocks noGrp="1"/>
          </p:cNvSpPr>
          <p:nvPr/>
        </p:nvSpPr>
        <p:spPr>
          <a:xfrm>
            <a:off x="573906" y="234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The Legislative Process - ID</a:t>
            </a:r>
          </a:p>
        </p:txBody>
      </p:sp>
      <p:sp>
        <p:nvSpPr>
          <p:cNvPr id="10" name="Freeform 64">
            <a:extLst>
              <a:ext uri="{FF2B5EF4-FFF2-40B4-BE49-F238E27FC236}">
                <a16:creationId xmlns:a16="http://schemas.microsoft.com/office/drawing/2014/main" id="{A0F36084-34D8-61CC-EE28-76EE6BC8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43" y="2086519"/>
            <a:ext cx="1767765" cy="1739168"/>
          </a:xfrm>
          <a:custGeom>
            <a:avLst/>
            <a:gdLst>
              <a:gd name="T0" fmla="*/ 1499 w 2998"/>
              <a:gd name="T1" fmla="*/ 40 h 2948"/>
              <a:gd name="T2" fmla="*/ 1499 w 2998"/>
              <a:gd name="T3" fmla="*/ 40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0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3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3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2" name="Freeform 65">
            <a:extLst>
              <a:ext uri="{FF2B5EF4-FFF2-40B4-BE49-F238E27FC236}">
                <a16:creationId xmlns:a16="http://schemas.microsoft.com/office/drawing/2014/main" id="{20263E5D-BB7B-EFC4-67F0-C77E3BE8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10" y="2323086"/>
            <a:ext cx="1281631" cy="1260833"/>
          </a:xfrm>
          <a:custGeom>
            <a:avLst/>
            <a:gdLst>
              <a:gd name="T0" fmla="*/ 1086 w 2172"/>
              <a:gd name="T1" fmla="*/ 41 h 2137"/>
              <a:gd name="T2" fmla="*/ 1086 w 2172"/>
              <a:gd name="T3" fmla="*/ 41 h 2137"/>
              <a:gd name="T4" fmla="*/ 40 w 2172"/>
              <a:gd name="T5" fmla="*/ 1069 h 2137"/>
              <a:gd name="T6" fmla="*/ 40 w 2172"/>
              <a:gd name="T7" fmla="*/ 1069 h 2137"/>
              <a:gd name="T8" fmla="*/ 1086 w 2172"/>
              <a:gd name="T9" fmla="*/ 2095 h 2137"/>
              <a:gd name="T10" fmla="*/ 1086 w 2172"/>
              <a:gd name="T11" fmla="*/ 2095 h 2137"/>
              <a:gd name="T12" fmla="*/ 2131 w 2172"/>
              <a:gd name="T13" fmla="*/ 1069 h 2137"/>
              <a:gd name="T14" fmla="*/ 2131 w 2172"/>
              <a:gd name="T15" fmla="*/ 1069 h 2137"/>
              <a:gd name="T16" fmla="*/ 1086 w 2172"/>
              <a:gd name="T17" fmla="*/ 41 h 2137"/>
              <a:gd name="T18" fmla="*/ 1086 w 2172"/>
              <a:gd name="T19" fmla="*/ 2136 h 2137"/>
              <a:gd name="T20" fmla="*/ 1086 w 2172"/>
              <a:gd name="T21" fmla="*/ 2136 h 2137"/>
              <a:gd name="T22" fmla="*/ 0 w 2172"/>
              <a:gd name="T23" fmla="*/ 1069 h 2137"/>
              <a:gd name="T24" fmla="*/ 0 w 2172"/>
              <a:gd name="T25" fmla="*/ 1069 h 2137"/>
              <a:gd name="T26" fmla="*/ 1086 w 2172"/>
              <a:gd name="T27" fmla="*/ 0 h 2137"/>
              <a:gd name="T28" fmla="*/ 1086 w 2172"/>
              <a:gd name="T29" fmla="*/ 0 h 2137"/>
              <a:gd name="T30" fmla="*/ 2171 w 2172"/>
              <a:gd name="T31" fmla="*/ 1069 h 2137"/>
              <a:gd name="T32" fmla="*/ 2171 w 2172"/>
              <a:gd name="T33" fmla="*/ 1069 h 2137"/>
              <a:gd name="T34" fmla="*/ 1086 w 2172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7">
                <a:moveTo>
                  <a:pt x="1086" y="41"/>
                </a:moveTo>
                <a:lnTo>
                  <a:pt x="1086" y="41"/>
                </a:lnTo>
                <a:cubicBezTo>
                  <a:pt x="510" y="41"/>
                  <a:pt x="40" y="502"/>
                  <a:pt x="40" y="1069"/>
                </a:cubicBezTo>
                <a:lnTo>
                  <a:pt x="40" y="1069"/>
                </a:lnTo>
                <a:cubicBezTo>
                  <a:pt x="40" y="1635"/>
                  <a:pt x="510" y="2095"/>
                  <a:pt x="1086" y="2095"/>
                </a:cubicBezTo>
                <a:lnTo>
                  <a:pt x="1086" y="2095"/>
                </a:lnTo>
                <a:cubicBezTo>
                  <a:pt x="1662" y="2095"/>
                  <a:pt x="2131" y="1635"/>
                  <a:pt x="2131" y="1069"/>
                </a:cubicBezTo>
                <a:lnTo>
                  <a:pt x="2131" y="1069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6D0CE341-E614-F9E2-0638-DCE182614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772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3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3" y="0"/>
                  <a:pt x="1499" y="0"/>
                </a:cubicBezTo>
                <a:lnTo>
                  <a:pt x="1499" y="0"/>
                </a:lnTo>
                <a:cubicBezTo>
                  <a:pt x="2324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4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02BDC13C-808D-A356-CE7A-589FFF88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542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1 w 2172"/>
              <a:gd name="T5" fmla="*/ 1069 h 2138"/>
              <a:gd name="T6" fmla="*/ 41 w 2172"/>
              <a:gd name="T7" fmla="*/ 1069 h 2138"/>
              <a:gd name="T8" fmla="*/ 1086 w 2172"/>
              <a:gd name="T9" fmla="*/ 2096 h 2138"/>
              <a:gd name="T10" fmla="*/ 1086 w 2172"/>
              <a:gd name="T11" fmla="*/ 2096 h 2138"/>
              <a:gd name="T12" fmla="*/ 2130 w 2172"/>
              <a:gd name="T13" fmla="*/ 1069 h 2138"/>
              <a:gd name="T14" fmla="*/ 2130 w 2172"/>
              <a:gd name="T15" fmla="*/ 1069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9 h 2138"/>
              <a:gd name="T24" fmla="*/ 0 w 2172"/>
              <a:gd name="T25" fmla="*/ 1069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9 h 2138"/>
              <a:gd name="T32" fmla="*/ 2171 w 2172"/>
              <a:gd name="T33" fmla="*/ 1069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3"/>
                  <a:pt x="41" y="1069"/>
                </a:cubicBezTo>
                <a:lnTo>
                  <a:pt x="41" y="1069"/>
                </a:lnTo>
                <a:cubicBezTo>
                  <a:pt x="41" y="1636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0" y="1636"/>
                  <a:pt x="2130" y="1069"/>
                </a:cubicBezTo>
                <a:lnTo>
                  <a:pt x="2130" y="1069"/>
                </a:lnTo>
                <a:cubicBezTo>
                  <a:pt x="2130" y="503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639589EC-D9F8-CC7F-24DB-6509AF46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100" y="2104714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3BC7C173-55D6-B40A-6348-2A72D31B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67" y="2343883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E215F224-E793-BD69-5496-F87137CF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286" y="2224299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5E4513E6-B7E3-A7D7-3EDF-5EFCF24C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357" y="3888406"/>
            <a:ext cx="1522808" cy="1499083"/>
          </a:xfrm>
          <a:custGeom>
            <a:avLst/>
            <a:gdLst>
              <a:gd name="connsiteX0" fmla="*/ 1788845 w 3217679"/>
              <a:gd name="connsiteY0" fmla="*/ 3106502 h 3167550"/>
              <a:gd name="connsiteX1" fmla="*/ 1793828 w 3217679"/>
              <a:gd name="connsiteY1" fmla="*/ 3157583 h 3167550"/>
              <a:gd name="connsiteX2" fmla="*/ 1609463 w 3217679"/>
              <a:gd name="connsiteY2" fmla="*/ 3167550 h 3167550"/>
              <a:gd name="connsiteX3" fmla="*/ 1601988 w 3217679"/>
              <a:gd name="connsiteY3" fmla="*/ 3167550 h 3167550"/>
              <a:gd name="connsiteX4" fmla="*/ 1601988 w 3217679"/>
              <a:gd name="connsiteY4" fmla="*/ 3116470 h 3167550"/>
              <a:gd name="connsiteX5" fmla="*/ 1609463 w 3217679"/>
              <a:gd name="connsiteY5" fmla="*/ 3116470 h 3167550"/>
              <a:gd name="connsiteX6" fmla="*/ 1788845 w 3217679"/>
              <a:gd name="connsiteY6" fmla="*/ 3106502 h 3167550"/>
              <a:gd name="connsiteX7" fmla="*/ 1230765 w 3217679"/>
              <a:gd name="connsiteY7" fmla="*/ 3070372 h 3167550"/>
              <a:gd name="connsiteX8" fmla="*/ 1415131 w 3217679"/>
              <a:gd name="connsiteY8" fmla="*/ 3105257 h 3167550"/>
              <a:gd name="connsiteX9" fmla="*/ 1408903 w 3217679"/>
              <a:gd name="connsiteY9" fmla="*/ 3155092 h 3167550"/>
              <a:gd name="connsiteX10" fmla="*/ 1218308 w 3217679"/>
              <a:gd name="connsiteY10" fmla="*/ 3120207 h 3167550"/>
              <a:gd name="connsiteX11" fmla="*/ 2152594 w 3217679"/>
              <a:gd name="connsiteY11" fmla="*/ 3020538 h 3167550"/>
              <a:gd name="connsiteX12" fmla="*/ 2171279 w 3217679"/>
              <a:gd name="connsiteY12" fmla="*/ 3069126 h 3167550"/>
              <a:gd name="connsiteX13" fmla="*/ 1984422 w 3217679"/>
              <a:gd name="connsiteY13" fmla="*/ 3123945 h 3167550"/>
              <a:gd name="connsiteX14" fmla="*/ 1973211 w 3217679"/>
              <a:gd name="connsiteY14" fmla="*/ 3075356 h 3167550"/>
              <a:gd name="connsiteX15" fmla="*/ 2152594 w 3217679"/>
              <a:gd name="connsiteY15" fmla="*/ 3020538 h 3167550"/>
              <a:gd name="connsiteX16" fmla="*/ 880720 w 3217679"/>
              <a:gd name="connsiteY16" fmla="*/ 2939556 h 3167550"/>
              <a:gd name="connsiteX17" fmla="*/ 1051383 w 3217679"/>
              <a:gd name="connsiteY17" fmla="*/ 3016800 h 3167550"/>
              <a:gd name="connsiteX18" fmla="*/ 1033943 w 3217679"/>
              <a:gd name="connsiteY18" fmla="*/ 3062897 h 3167550"/>
              <a:gd name="connsiteX19" fmla="*/ 857051 w 3217679"/>
              <a:gd name="connsiteY19" fmla="*/ 2984408 h 3167550"/>
              <a:gd name="connsiteX20" fmla="*/ 2486445 w 3217679"/>
              <a:gd name="connsiteY20" fmla="*/ 2851100 h 3167550"/>
              <a:gd name="connsiteX21" fmla="*/ 2515097 w 3217679"/>
              <a:gd name="connsiteY21" fmla="*/ 2893459 h 3167550"/>
              <a:gd name="connsiteX22" fmla="*/ 2348171 w 3217679"/>
              <a:gd name="connsiteY22" fmla="*/ 2990637 h 3167550"/>
              <a:gd name="connsiteX23" fmla="*/ 2324502 w 3217679"/>
              <a:gd name="connsiteY23" fmla="*/ 2945786 h 3167550"/>
              <a:gd name="connsiteX24" fmla="*/ 2486445 w 3217679"/>
              <a:gd name="connsiteY24" fmla="*/ 2851100 h 3167550"/>
              <a:gd name="connsiteX25" fmla="*/ 571783 w 3217679"/>
              <a:gd name="connsiteY25" fmla="*/ 2727758 h 3167550"/>
              <a:gd name="connsiteX26" fmla="*/ 720023 w 3217679"/>
              <a:gd name="connsiteY26" fmla="*/ 2843624 h 3167550"/>
              <a:gd name="connsiteX27" fmla="*/ 691371 w 3217679"/>
              <a:gd name="connsiteY27" fmla="*/ 2884738 h 3167550"/>
              <a:gd name="connsiteX28" fmla="*/ 539394 w 3217679"/>
              <a:gd name="connsiteY28" fmla="*/ 2766380 h 3167550"/>
              <a:gd name="connsiteX29" fmla="*/ 2769222 w 3217679"/>
              <a:gd name="connsiteY29" fmla="*/ 2606910 h 3167550"/>
              <a:gd name="connsiteX30" fmla="*/ 2806594 w 3217679"/>
              <a:gd name="connsiteY30" fmla="*/ 2641794 h 3167550"/>
              <a:gd name="connsiteX31" fmla="*/ 2668319 w 3217679"/>
              <a:gd name="connsiteY31" fmla="*/ 2776348 h 3167550"/>
              <a:gd name="connsiteX32" fmla="*/ 2634685 w 3217679"/>
              <a:gd name="connsiteY32" fmla="*/ 2737726 h 3167550"/>
              <a:gd name="connsiteX33" fmla="*/ 2769222 w 3217679"/>
              <a:gd name="connsiteY33" fmla="*/ 2606910 h 3167550"/>
              <a:gd name="connsiteX34" fmla="*/ 322640 w 3217679"/>
              <a:gd name="connsiteY34" fmla="*/ 2449930 h 3167550"/>
              <a:gd name="connsiteX35" fmla="*/ 439737 w 3217679"/>
              <a:gd name="connsiteY35" fmla="*/ 2596942 h 3167550"/>
              <a:gd name="connsiteX36" fmla="*/ 401120 w 3217679"/>
              <a:gd name="connsiteY36" fmla="*/ 2630581 h 3167550"/>
              <a:gd name="connsiteX37" fmla="*/ 281531 w 3217679"/>
              <a:gd name="connsiteY37" fmla="*/ 2478585 h 3167550"/>
              <a:gd name="connsiteX38" fmla="*/ 2985977 w 3217679"/>
              <a:gd name="connsiteY38" fmla="*/ 2302918 h 3167550"/>
              <a:gd name="connsiteX39" fmla="*/ 3030822 w 3217679"/>
              <a:gd name="connsiteY39" fmla="*/ 2326589 h 3167550"/>
              <a:gd name="connsiteX40" fmla="*/ 2928674 w 3217679"/>
              <a:gd name="connsiteY40" fmla="*/ 2491044 h 3167550"/>
              <a:gd name="connsiteX41" fmla="*/ 2887565 w 3217679"/>
              <a:gd name="connsiteY41" fmla="*/ 2461143 h 3167550"/>
              <a:gd name="connsiteX42" fmla="*/ 2985977 w 3217679"/>
              <a:gd name="connsiteY42" fmla="*/ 2302918 h 3167550"/>
              <a:gd name="connsiteX43" fmla="*/ 148240 w 3217679"/>
              <a:gd name="connsiteY43" fmla="*/ 2119775 h 3167550"/>
              <a:gd name="connsiteX44" fmla="*/ 225474 w 3217679"/>
              <a:gd name="connsiteY44" fmla="*/ 2290459 h 3167550"/>
              <a:gd name="connsiteX45" fmla="*/ 180629 w 3217679"/>
              <a:gd name="connsiteY45" fmla="*/ 2314130 h 3167550"/>
              <a:gd name="connsiteX46" fmla="*/ 100903 w 3217679"/>
              <a:gd name="connsiteY46" fmla="*/ 2138463 h 3167550"/>
              <a:gd name="connsiteX47" fmla="*/ 3121759 w 3217679"/>
              <a:gd name="connsiteY47" fmla="*/ 1954074 h 3167550"/>
              <a:gd name="connsiteX48" fmla="*/ 3171588 w 3217679"/>
              <a:gd name="connsiteY48" fmla="*/ 1966533 h 3167550"/>
              <a:gd name="connsiteX49" fmla="*/ 3111793 w 3217679"/>
              <a:gd name="connsiteY49" fmla="*/ 2152168 h 3167550"/>
              <a:gd name="connsiteX50" fmla="*/ 3064457 w 3217679"/>
              <a:gd name="connsiteY50" fmla="*/ 2133480 h 3167550"/>
              <a:gd name="connsiteX51" fmla="*/ 3121759 w 3217679"/>
              <a:gd name="connsiteY51" fmla="*/ 1954074 h 3167550"/>
              <a:gd name="connsiteX52" fmla="*/ 61040 w 3217679"/>
              <a:gd name="connsiteY52" fmla="*/ 1757227 h 3167550"/>
              <a:gd name="connsiteX53" fmla="*/ 92183 w 3217679"/>
              <a:gd name="connsiteY53" fmla="*/ 1941616 h 3167550"/>
              <a:gd name="connsiteX54" fmla="*/ 43600 w 3217679"/>
              <a:gd name="connsiteY54" fmla="*/ 1952828 h 3167550"/>
              <a:gd name="connsiteX55" fmla="*/ 9966 w 3217679"/>
              <a:gd name="connsiteY55" fmla="*/ 1762211 h 3167550"/>
              <a:gd name="connsiteX56" fmla="*/ 3166605 w 3217679"/>
              <a:gd name="connsiteY56" fmla="*/ 1584052 h 3167550"/>
              <a:gd name="connsiteX57" fmla="*/ 3217679 w 3217679"/>
              <a:gd name="connsiteY57" fmla="*/ 1584052 h 3167550"/>
              <a:gd name="connsiteX58" fmla="*/ 3206468 w 3217679"/>
              <a:gd name="connsiteY58" fmla="*/ 1775915 h 3167550"/>
              <a:gd name="connsiteX59" fmla="*/ 3155393 w 3217679"/>
              <a:gd name="connsiteY59" fmla="*/ 1770932 h 3167550"/>
              <a:gd name="connsiteX60" fmla="*/ 3166605 w 3217679"/>
              <a:gd name="connsiteY60" fmla="*/ 1584052 h 3167550"/>
              <a:gd name="connsiteX61" fmla="*/ 13703 w 3217679"/>
              <a:gd name="connsiteY61" fmla="*/ 1375992 h 3167550"/>
              <a:gd name="connsiteX62" fmla="*/ 63531 w 3217679"/>
              <a:gd name="connsiteY62" fmla="*/ 1383467 h 3167550"/>
              <a:gd name="connsiteX63" fmla="*/ 51074 w 3217679"/>
              <a:gd name="connsiteY63" fmla="*/ 1570347 h 3167550"/>
              <a:gd name="connsiteX64" fmla="*/ 0 w 3217679"/>
              <a:gd name="connsiteY64" fmla="*/ 1569101 h 3167550"/>
              <a:gd name="connsiteX65" fmla="*/ 13703 w 3217679"/>
              <a:gd name="connsiteY65" fmla="*/ 1375992 h 3167550"/>
              <a:gd name="connsiteX66" fmla="*/ 3177817 w 3217679"/>
              <a:gd name="connsiteY66" fmla="*/ 1228979 h 3167550"/>
              <a:gd name="connsiteX67" fmla="*/ 3210205 w 3217679"/>
              <a:gd name="connsiteY67" fmla="*/ 1419597 h 3167550"/>
              <a:gd name="connsiteX68" fmla="*/ 3159131 w 3217679"/>
              <a:gd name="connsiteY68" fmla="*/ 1424580 h 3167550"/>
              <a:gd name="connsiteX69" fmla="*/ 3129233 w 3217679"/>
              <a:gd name="connsiteY69" fmla="*/ 1240192 h 3167550"/>
              <a:gd name="connsiteX70" fmla="*/ 112114 w 3217679"/>
              <a:gd name="connsiteY70" fmla="*/ 1003477 h 3167550"/>
              <a:gd name="connsiteX71" fmla="*/ 158206 w 3217679"/>
              <a:gd name="connsiteY71" fmla="*/ 1022165 h 3167550"/>
              <a:gd name="connsiteX72" fmla="*/ 99657 w 3217679"/>
              <a:gd name="connsiteY72" fmla="*/ 1200324 h 3167550"/>
              <a:gd name="connsiteX73" fmla="*/ 51074 w 3217679"/>
              <a:gd name="connsiteY73" fmla="*/ 1186620 h 3167550"/>
              <a:gd name="connsiteX74" fmla="*/ 112114 w 3217679"/>
              <a:gd name="connsiteY74" fmla="*/ 1003477 h 3167550"/>
              <a:gd name="connsiteX75" fmla="*/ 3044525 w 3217679"/>
              <a:gd name="connsiteY75" fmla="*/ 866431 h 3167550"/>
              <a:gd name="connsiteX76" fmla="*/ 3123005 w 3217679"/>
              <a:gd name="connsiteY76" fmla="*/ 1043345 h 3167550"/>
              <a:gd name="connsiteX77" fmla="*/ 3074422 w 3217679"/>
              <a:gd name="connsiteY77" fmla="*/ 1060787 h 3167550"/>
              <a:gd name="connsiteX78" fmla="*/ 2998433 w 3217679"/>
              <a:gd name="connsiteY78" fmla="*/ 890103 h 3167550"/>
              <a:gd name="connsiteX79" fmla="*/ 297726 w 3217679"/>
              <a:gd name="connsiteY79" fmla="*/ 664601 h 3167550"/>
              <a:gd name="connsiteX80" fmla="*/ 340080 w 3217679"/>
              <a:gd name="connsiteY80" fmla="*/ 694502 h 3167550"/>
              <a:gd name="connsiteX81" fmla="*/ 239177 w 3217679"/>
              <a:gd name="connsiteY81" fmla="*/ 852727 h 3167550"/>
              <a:gd name="connsiteX82" fmla="*/ 194331 w 3217679"/>
              <a:gd name="connsiteY82" fmla="*/ 827809 h 3167550"/>
              <a:gd name="connsiteX83" fmla="*/ 297726 w 3217679"/>
              <a:gd name="connsiteY83" fmla="*/ 664601 h 3167550"/>
              <a:gd name="connsiteX84" fmla="*/ 2826525 w 3217679"/>
              <a:gd name="connsiteY84" fmla="*/ 548735 h 3167550"/>
              <a:gd name="connsiteX85" fmla="*/ 2944868 w 3217679"/>
              <a:gd name="connsiteY85" fmla="*/ 700731 h 3167550"/>
              <a:gd name="connsiteX86" fmla="*/ 2902514 w 3217679"/>
              <a:gd name="connsiteY86" fmla="*/ 729386 h 3167550"/>
              <a:gd name="connsiteX87" fmla="*/ 2787908 w 3217679"/>
              <a:gd name="connsiteY87" fmla="*/ 582373 h 3167550"/>
              <a:gd name="connsiteX88" fmla="*/ 561817 w 3217679"/>
              <a:gd name="connsiteY88" fmla="*/ 381789 h 3167550"/>
              <a:gd name="connsiteX89" fmla="*/ 594206 w 3217679"/>
              <a:gd name="connsiteY89" fmla="*/ 421656 h 3167550"/>
              <a:gd name="connsiteX90" fmla="*/ 458423 w 3217679"/>
              <a:gd name="connsiteY90" fmla="*/ 549981 h 3167550"/>
              <a:gd name="connsiteX91" fmla="*/ 421051 w 3217679"/>
              <a:gd name="connsiteY91" fmla="*/ 515096 h 3167550"/>
              <a:gd name="connsiteX92" fmla="*/ 561817 w 3217679"/>
              <a:gd name="connsiteY92" fmla="*/ 381789 h 3167550"/>
              <a:gd name="connsiteX93" fmla="*/ 2538765 w 3217679"/>
              <a:gd name="connsiteY93" fmla="*/ 290840 h 3167550"/>
              <a:gd name="connsiteX94" fmla="*/ 2690742 w 3217679"/>
              <a:gd name="connsiteY94" fmla="*/ 410444 h 3167550"/>
              <a:gd name="connsiteX95" fmla="*/ 2655862 w 3217679"/>
              <a:gd name="connsiteY95" fmla="*/ 449065 h 3167550"/>
              <a:gd name="connsiteX96" fmla="*/ 2508868 w 3217679"/>
              <a:gd name="connsiteY96" fmla="*/ 333200 h 3167550"/>
              <a:gd name="connsiteX97" fmla="*/ 883211 w 3217679"/>
              <a:gd name="connsiteY97" fmla="*/ 169991 h 3167550"/>
              <a:gd name="connsiteX98" fmla="*/ 905634 w 3217679"/>
              <a:gd name="connsiteY98" fmla="*/ 214842 h 3167550"/>
              <a:gd name="connsiteX99" fmla="*/ 743691 w 3217679"/>
              <a:gd name="connsiteY99" fmla="*/ 309528 h 3167550"/>
              <a:gd name="connsiteX100" fmla="*/ 715040 w 3217679"/>
              <a:gd name="connsiteY100" fmla="*/ 265923 h 3167550"/>
              <a:gd name="connsiteX101" fmla="*/ 883211 w 3217679"/>
              <a:gd name="connsiteY101" fmla="*/ 169991 h 3167550"/>
              <a:gd name="connsiteX102" fmla="*/ 2197439 w 3217679"/>
              <a:gd name="connsiteY102" fmla="*/ 108945 h 3167550"/>
              <a:gd name="connsiteX103" fmla="*/ 2373085 w 3217679"/>
              <a:gd name="connsiteY103" fmla="*/ 189926 h 3167550"/>
              <a:gd name="connsiteX104" fmla="*/ 2341271 w 3217679"/>
              <a:gd name="connsiteY104" fmla="*/ 232406 h 3167550"/>
              <a:gd name="connsiteX105" fmla="*/ 2178754 w 3217679"/>
              <a:gd name="connsiteY105" fmla="*/ 156288 h 3167550"/>
              <a:gd name="connsiteX106" fmla="*/ 1246960 w 3217679"/>
              <a:gd name="connsiteY106" fmla="*/ 40421 h 3167550"/>
              <a:gd name="connsiteX107" fmla="*/ 1258171 w 3217679"/>
              <a:gd name="connsiteY107" fmla="*/ 90256 h 3167550"/>
              <a:gd name="connsiteX108" fmla="*/ 1078788 w 3217679"/>
              <a:gd name="connsiteY108" fmla="*/ 142582 h 3167550"/>
              <a:gd name="connsiteX109" fmla="*/ 1061348 w 3217679"/>
              <a:gd name="connsiteY109" fmla="*/ 93993 h 3167550"/>
              <a:gd name="connsiteX110" fmla="*/ 1246960 w 3217679"/>
              <a:gd name="connsiteY110" fmla="*/ 40421 h 3167550"/>
              <a:gd name="connsiteX111" fmla="*/ 1823725 w 3217679"/>
              <a:gd name="connsiteY111" fmla="*/ 14258 h 3167550"/>
              <a:gd name="connsiteX112" fmla="*/ 2013074 w 3217679"/>
              <a:gd name="connsiteY112" fmla="*/ 50388 h 3167550"/>
              <a:gd name="connsiteX113" fmla="*/ 2000617 w 3217679"/>
              <a:gd name="connsiteY113" fmla="*/ 98977 h 3167550"/>
              <a:gd name="connsiteX114" fmla="*/ 1816251 w 3217679"/>
              <a:gd name="connsiteY114" fmla="*/ 64092 h 3167550"/>
              <a:gd name="connsiteX115" fmla="*/ 1608217 w 3217679"/>
              <a:gd name="connsiteY115" fmla="*/ 553 h 3167550"/>
              <a:gd name="connsiteX116" fmla="*/ 1630640 w 3217679"/>
              <a:gd name="connsiteY116" fmla="*/ 553 h 3167550"/>
              <a:gd name="connsiteX117" fmla="*/ 1629394 w 3217679"/>
              <a:gd name="connsiteY117" fmla="*/ 50388 h 3167550"/>
              <a:gd name="connsiteX118" fmla="*/ 1608217 w 3217679"/>
              <a:gd name="connsiteY118" fmla="*/ 50388 h 3167550"/>
              <a:gd name="connsiteX119" fmla="*/ 1442537 w 3217679"/>
              <a:gd name="connsiteY119" fmla="*/ 59109 h 3167550"/>
              <a:gd name="connsiteX120" fmla="*/ 1437554 w 3217679"/>
              <a:gd name="connsiteY120" fmla="*/ 9274 h 3167550"/>
              <a:gd name="connsiteX121" fmla="*/ 1608217 w 3217679"/>
              <a:gd name="connsiteY121" fmla="*/ 553 h 31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217679" h="3167550">
                <a:moveTo>
                  <a:pt x="1788845" y="3106502"/>
                </a:moveTo>
                <a:lnTo>
                  <a:pt x="1793828" y="3157583"/>
                </a:lnTo>
                <a:cubicBezTo>
                  <a:pt x="1734034" y="3163812"/>
                  <a:pt x="1670503" y="3167550"/>
                  <a:pt x="1609463" y="3167550"/>
                </a:cubicBezTo>
                <a:lnTo>
                  <a:pt x="1601988" y="3167550"/>
                </a:lnTo>
                <a:lnTo>
                  <a:pt x="1601988" y="3116470"/>
                </a:lnTo>
                <a:lnTo>
                  <a:pt x="1609463" y="3116470"/>
                </a:lnTo>
                <a:cubicBezTo>
                  <a:pt x="1669257" y="3116470"/>
                  <a:pt x="1729051" y="3113978"/>
                  <a:pt x="1788845" y="3106502"/>
                </a:cubicBezTo>
                <a:close/>
                <a:moveTo>
                  <a:pt x="1230765" y="3070372"/>
                </a:moveTo>
                <a:cubicBezTo>
                  <a:pt x="1290560" y="3086569"/>
                  <a:pt x="1352845" y="3097782"/>
                  <a:pt x="1415131" y="3105257"/>
                </a:cubicBezTo>
                <a:lnTo>
                  <a:pt x="1408903" y="3155092"/>
                </a:lnTo>
                <a:cubicBezTo>
                  <a:pt x="1345371" y="3147616"/>
                  <a:pt x="1280594" y="3135158"/>
                  <a:pt x="1218308" y="3120207"/>
                </a:cubicBezTo>
                <a:close/>
                <a:moveTo>
                  <a:pt x="2152594" y="3020538"/>
                </a:moveTo>
                <a:lnTo>
                  <a:pt x="2171279" y="3069126"/>
                </a:lnTo>
                <a:cubicBezTo>
                  <a:pt x="2110239" y="3090306"/>
                  <a:pt x="2047954" y="3108994"/>
                  <a:pt x="1984422" y="3123945"/>
                </a:cubicBezTo>
                <a:lnTo>
                  <a:pt x="1973211" y="3075356"/>
                </a:lnTo>
                <a:cubicBezTo>
                  <a:pt x="2034251" y="3060406"/>
                  <a:pt x="2094045" y="3041718"/>
                  <a:pt x="2152594" y="3020538"/>
                </a:cubicBezTo>
                <a:close/>
                <a:moveTo>
                  <a:pt x="880720" y="2939556"/>
                </a:moveTo>
                <a:cubicBezTo>
                  <a:pt x="935531" y="2968211"/>
                  <a:pt x="994080" y="2994374"/>
                  <a:pt x="1051383" y="3016800"/>
                </a:cubicBezTo>
                <a:lnTo>
                  <a:pt x="1033943" y="3062897"/>
                </a:lnTo>
                <a:cubicBezTo>
                  <a:pt x="974148" y="3040472"/>
                  <a:pt x="914354" y="3014308"/>
                  <a:pt x="857051" y="2984408"/>
                </a:cubicBezTo>
                <a:close/>
                <a:moveTo>
                  <a:pt x="2486445" y="2851100"/>
                </a:moveTo>
                <a:lnTo>
                  <a:pt x="2515097" y="2893459"/>
                </a:lnTo>
                <a:cubicBezTo>
                  <a:pt x="2461531" y="2929589"/>
                  <a:pt x="2404228" y="2961982"/>
                  <a:pt x="2348171" y="2990637"/>
                </a:cubicBezTo>
                <a:lnTo>
                  <a:pt x="2324502" y="2945786"/>
                </a:lnTo>
                <a:cubicBezTo>
                  <a:pt x="2380559" y="2918376"/>
                  <a:pt x="2434125" y="2885984"/>
                  <a:pt x="2486445" y="2851100"/>
                </a:cubicBezTo>
                <a:close/>
                <a:moveTo>
                  <a:pt x="571783" y="2727758"/>
                </a:moveTo>
                <a:cubicBezTo>
                  <a:pt x="619120" y="2768872"/>
                  <a:pt x="668948" y="2808740"/>
                  <a:pt x="720023" y="2843624"/>
                </a:cubicBezTo>
                <a:lnTo>
                  <a:pt x="691371" y="2884738"/>
                </a:lnTo>
                <a:cubicBezTo>
                  <a:pt x="639051" y="2848608"/>
                  <a:pt x="586731" y="2808740"/>
                  <a:pt x="539394" y="2766380"/>
                </a:cubicBezTo>
                <a:close/>
                <a:moveTo>
                  <a:pt x="2769222" y="2606910"/>
                </a:moveTo>
                <a:lnTo>
                  <a:pt x="2806594" y="2641794"/>
                </a:lnTo>
                <a:cubicBezTo>
                  <a:pt x="2764239" y="2689137"/>
                  <a:pt x="2716902" y="2733988"/>
                  <a:pt x="2668319" y="2776348"/>
                </a:cubicBezTo>
                <a:lnTo>
                  <a:pt x="2634685" y="2737726"/>
                </a:lnTo>
                <a:cubicBezTo>
                  <a:pt x="2682022" y="2696612"/>
                  <a:pt x="2728114" y="2653006"/>
                  <a:pt x="2769222" y="2606910"/>
                </a:cubicBezTo>
                <a:close/>
                <a:moveTo>
                  <a:pt x="322640" y="2449930"/>
                </a:moveTo>
                <a:cubicBezTo>
                  <a:pt x="358766" y="2501010"/>
                  <a:pt x="397383" y="2549600"/>
                  <a:pt x="439737" y="2596942"/>
                </a:cubicBezTo>
                <a:lnTo>
                  <a:pt x="401120" y="2630581"/>
                </a:lnTo>
                <a:cubicBezTo>
                  <a:pt x="358766" y="2583238"/>
                  <a:pt x="317657" y="2532157"/>
                  <a:pt x="281531" y="2478585"/>
                </a:cubicBezTo>
                <a:close/>
                <a:moveTo>
                  <a:pt x="2985977" y="2302918"/>
                </a:moveTo>
                <a:lnTo>
                  <a:pt x="3030822" y="2326589"/>
                </a:lnTo>
                <a:cubicBezTo>
                  <a:pt x="2999679" y="2383899"/>
                  <a:pt x="2966045" y="2438717"/>
                  <a:pt x="2928674" y="2491044"/>
                </a:cubicBezTo>
                <a:lnTo>
                  <a:pt x="2887565" y="2461143"/>
                </a:lnTo>
                <a:cubicBezTo>
                  <a:pt x="2922445" y="2411308"/>
                  <a:pt x="2956079" y="2357736"/>
                  <a:pt x="2985977" y="2302918"/>
                </a:cubicBezTo>
                <a:close/>
                <a:moveTo>
                  <a:pt x="148240" y="2119775"/>
                </a:moveTo>
                <a:cubicBezTo>
                  <a:pt x="170663" y="2178331"/>
                  <a:pt x="196823" y="2235641"/>
                  <a:pt x="225474" y="2290459"/>
                </a:cubicBezTo>
                <a:lnTo>
                  <a:pt x="180629" y="2314130"/>
                </a:lnTo>
                <a:cubicBezTo>
                  <a:pt x="150731" y="2256820"/>
                  <a:pt x="123326" y="2198264"/>
                  <a:pt x="100903" y="2138463"/>
                </a:cubicBezTo>
                <a:close/>
                <a:moveTo>
                  <a:pt x="3121759" y="1954074"/>
                </a:moveTo>
                <a:lnTo>
                  <a:pt x="3171588" y="1966533"/>
                </a:lnTo>
                <a:cubicBezTo>
                  <a:pt x="3155393" y="2030072"/>
                  <a:pt x="3135462" y="2091120"/>
                  <a:pt x="3111793" y="2152168"/>
                </a:cubicBezTo>
                <a:lnTo>
                  <a:pt x="3064457" y="2133480"/>
                </a:lnTo>
                <a:cubicBezTo>
                  <a:pt x="3086879" y="2074924"/>
                  <a:pt x="3106811" y="2015122"/>
                  <a:pt x="3121759" y="1954074"/>
                </a:cubicBezTo>
                <a:close/>
                <a:moveTo>
                  <a:pt x="61040" y="1757227"/>
                </a:moveTo>
                <a:cubicBezTo>
                  <a:pt x="67269" y="1818275"/>
                  <a:pt x="78480" y="1880568"/>
                  <a:pt x="92183" y="1941616"/>
                </a:cubicBezTo>
                <a:lnTo>
                  <a:pt x="43600" y="1952828"/>
                </a:lnTo>
                <a:cubicBezTo>
                  <a:pt x="28651" y="1890535"/>
                  <a:pt x="17440" y="1825750"/>
                  <a:pt x="9966" y="1762211"/>
                </a:cubicBezTo>
                <a:close/>
                <a:moveTo>
                  <a:pt x="3166605" y="1584052"/>
                </a:moveTo>
                <a:lnTo>
                  <a:pt x="3217679" y="1584052"/>
                </a:lnTo>
                <a:cubicBezTo>
                  <a:pt x="3217679" y="1648837"/>
                  <a:pt x="3215188" y="1713622"/>
                  <a:pt x="3206468" y="1775915"/>
                </a:cubicBezTo>
                <a:lnTo>
                  <a:pt x="3155393" y="1770932"/>
                </a:lnTo>
                <a:cubicBezTo>
                  <a:pt x="3164113" y="1709884"/>
                  <a:pt x="3166605" y="1646345"/>
                  <a:pt x="3166605" y="1584052"/>
                </a:cubicBezTo>
                <a:close/>
                <a:moveTo>
                  <a:pt x="13703" y="1375992"/>
                </a:moveTo>
                <a:lnTo>
                  <a:pt x="63531" y="1383467"/>
                </a:lnTo>
                <a:cubicBezTo>
                  <a:pt x="54811" y="1444514"/>
                  <a:pt x="51074" y="1508054"/>
                  <a:pt x="51074" y="1570347"/>
                </a:cubicBezTo>
                <a:lnTo>
                  <a:pt x="0" y="1569101"/>
                </a:lnTo>
                <a:cubicBezTo>
                  <a:pt x="0" y="1504316"/>
                  <a:pt x="4983" y="1439531"/>
                  <a:pt x="13703" y="1375992"/>
                </a:cubicBezTo>
                <a:close/>
                <a:moveTo>
                  <a:pt x="3177817" y="1228979"/>
                </a:moveTo>
                <a:cubicBezTo>
                  <a:pt x="3192765" y="1291272"/>
                  <a:pt x="3202731" y="1354812"/>
                  <a:pt x="3210205" y="1419597"/>
                </a:cubicBezTo>
                <a:lnTo>
                  <a:pt x="3159131" y="1424580"/>
                </a:lnTo>
                <a:cubicBezTo>
                  <a:pt x="3152902" y="1362287"/>
                  <a:pt x="3141691" y="1301239"/>
                  <a:pt x="3129233" y="1240192"/>
                </a:cubicBezTo>
                <a:close/>
                <a:moveTo>
                  <a:pt x="112114" y="1003477"/>
                </a:moveTo>
                <a:lnTo>
                  <a:pt x="158206" y="1022165"/>
                </a:lnTo>
                <a:cubicBezTo>
                  <a:pt x="134537" y="1079475"/>
                  <a:pt x="115851" y="1139276"/>
                  <a:pt x="99657" y="1200324"/>
                </a:cubicBezTo>
                <a:lnTo>
                  <a:pt x="51074" y="1186620"/>
                </a:lnTo>
                <a:cubicBezTo>
                  <a:pt x="67269" y="1124326"/>
                  <a:pt x="87200" y="1063278"/>
                  <a:pt x="112114" y="1003477"/>
                </a:cubicBezTo>
                <a:close/>
                <a:moveTo>
                  <a:pt x="3044525" y="866431"/>
                </a:moveTo>
                <a:cubicBezTo>
                  <a:pt x="3073177" y="923741"/>
                  <a:pt x="3100582" y="983543"/>
                  <a:pt x="3123005" y="1043345"/>
                </a:cubicBezTo>
                <a:lnTo>
                  <a:pt x="3074422" y="1060787"/>
                </a:lnTo>
                <a:cubicBezTo>
                  <a:pt x="3053245" y="1002231"/>
                  <a:pt x="3028331" y="944921"/>
                  <a:pt x="2998433" y="890103"/>
                </a:cubicBezTo>
                <a:close/>
                <a:moveTo>
                  <a:pt x="297726" y="664601"/>
                </a:moveTo>
                <a:lnTo>
                  <a:pt x="340080" y="694502"/>
                </a:lnTo>
                <a:cubicBezTo>
                  <a:pt x="302709" y="744336"/>
                  <a:pt x="269074" y="797909"/>
                  <a:pt x="239177" y="852727"/>
                </a:cubicBezTo>
                <a:lnTo>
                  <a:pt x="194331" y="827809"/>
                </a:lnTo>
                <a:cubicBezTo>
                  <a:pt x="225474" y="771745"/>
                  <a:pt x="260354" y="716927"/>
                  <a:pt x="297726" y="664601"/>
                </a:cubicBezTo>
                <a:close/>
                <a:moveTo>
                  <a:pt x="2826525" y="548735"/>
                </a:moveTo>
                <a:cubicBezTo>
                  <a:pt x="2868879" y="596078"/>
                  <a:pt x="2908742" y="647158"/>
                  <a:pt x="2944868" y="700731"/>
                </a:cubicBezTo>
                <a:lnTo>
                  <a:pt x="2902514" y="729386"/>
                </a:lnTo>
                <a:cubicBezTo>
                  <a:pt x="2867634" y="678305"/>
                  <a:pt x="2830262" y="628470"/>
                  <a:pt x="2787908" y="582373"/>
                </a:cubicBezTo>
                <a:close/>
                <a:moveTo>
                  <a:pt x="561817" y="381789"/>
                </a:moveTo>
                <a:lnTo>
                  <a:pt x="594206" y="421656"/>
                </a:lnTo>
                <a:cubicBezTo>
                  <a:pt x="545623" y="460278"/>
                  <a:pt x="499531" y="503884"/>
                  <a:pt x="458423" y="549981"/>
                </a:cubicBezTo>
                <a:lnTo>
                  <a:pt x="421051" y="515096"/>
                </a:lnTo>
                <a:cubicBezTo>
                  <a:pt x="464651" y="468999"/>
                  <a:pt x="511988" y="422902"/>
                  <a:pt x="561817" y="381789"/>
                </a:cubicBezTo>
                <a:close/>
                <a:moveTo>
                  <a:pt x="2538765" y="290840"/>
                </a:moveTo>
                <a:cubicBezTo>
                  <a:pt x="2591085" y="326970"/>
                  <a:pt x="2642159" y="368084"/>
                  <a:pt x="2690742" y="410444"/>
                </a:cubicBezTo>
                <a:lnTo>
                  <a:pt x="2655862" y="449065"/>
                </a:lnTo>
                <a:cubicBezTo>
                  <a:pt x="2609771" y="407952"/>
                  <a:pt x="2559942" y="368084"/>
                  <a:pt x="2508868" y="333200"/>
                </a:cubicBezTo>
                <a:close/>
                <a:moveTo>
                  <a:pt x="883211" y="169991"/>
                </a:moveTo>
                <a:lnTo>
                  <a:pt x="905634" y="214842"/>
                </a:lnTo>
                <a:cubicBezTo>
                  <a:pt x="850823" y="242252"/>
                  <a:pt x="796011" y="274644"/>
                  <a:pt x="743691" y="309528"/>
                </a:cubicBezTo>
                <a:lnTo>
                  <a:pt x="715040" y="265923"/>
                </a:lnTo>
                <a:cubicBezTo>
                  <a:pt x="768606" y="231039"/>
                  <a:pt x="825908" y="198646"/>
                  <a:pt x="883211" y="169991"/>
                </a:cubicBezTo>
                <a:close/>
                <a:moveTo>
                  <a:pt x="2197439" y="108945"/>
                </a:moveTo>
                <a:cubicBezTo>
                  <a:pt x="2257234" y="132616"/>
                  <a:pt x="2315782" y="160025"/>
                  <a:pt x="2373085" y="189926"/>
                </a:cubicBezTo>
                <a:lnTo>
                  <a:pt x="2341271" y="232406"/>
                </a:lnTo>
                <a:lnTo>
                  <a:pt x="2178754" y="156288"/>
                </a:lnTo>
                <a:close/>
                <a:moveTo>
                  <a:pt x="1246960" y="40421"/>
                </a:moveTo>
                <a:lnTo>
                  <a:pt x="1258171" y="90256"/>
                </a:lnTo>
                <a:cubicBezTo>
                  <a:pt x="1197131" y="103960"/>
                  <a:pt x="1137337" y="121402"/>
                  <a:pt x="1078788" y="142582"/>
                </a:cubicBezTo>
                <a:lnTo>
                  <a:pt x="1061348" y="93993"/>
                </a:lnTo>
                <a:cubicBezTo>
                  <a:pt x="1121143" y="72813"/>
                  <a:pt x="1184674" y="54125"/>
                  <a:pt x="1246960" y="40421"/>
                </a:cubicBezTo>
                <a:close/>
                <a:moveTo>
                  <a:pt x="1823725" y="14258"/>
                </a:moveTo>
                <a:cubicBezTo>
                  <a:pt x="1887257" y="22979"/>
                  <a:pt x="1950788" y="34192"/>
                  <a:pt x="2013074" y="50388"/>
                </a:cubicBezTo>
                <a:lnTo>
                  <a:pt x="2000617" y="98977"/>
                </a:lnTo>
                <a:cubicBezTo>
                  <a:pt x="1940822" y="84026"/>
                  <a:pt x="1878537" y="72813"/>
                  <a:pt x="1816251" y="64092"/>
                </a:cubicBezTo>
                <a:close/>
                <a:moveTo>
                  <a:pt x="1608217" y="553"/>
                </a:moveTo>
                <a:cubicBezTo>
                  <a:pt x="1615691" y="-693"/>
                  <a:pt x="1623165" y="553"/>
                  <a:pt x="1630640" y="553"/>
                </a:cubicBezTo>
                <a:lnTo>
                  <a:pt x="1629394" y="50388"/>
                </a:lnTo>
                <a:cubicBezTo>
                  <a:pt x="1623165" y="50388"/>
                  <a:pt x="1615691" y="51634"/>
                  <a:pt x="1608217" y="50388"/>
                </a:cubicBezTo>
                <a:cubicBezTo>
                  <a:pt x="1553405" y="50388"/>
                  <a:pt x="1497348" y="54125"/>
                  <a:pt x="1442537" y="59109"/>
                </a:cubicBezTo>
                <a:lnTo>
                  <a:pt x="1437554" y="9274"/>
                </a:lnTo>
                <a:cubicBezTo>
                  <a:pt x="1493611" y="3045"/>
                  <a:pt x="1550914" y="553"/>
                  <a:pt x="1608217" y="5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BEEF1649-D50B-2CAE-7D1F-7D0C5AA2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628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2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5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9E995218-18FA-15DB-17DD-CD067200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399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0 w 2172"/>
              <a:gd name="T5" fmla="*/ 1068 h 2138"/>
              <a:gd name="T6" fmla="*/ 40 w 2172"/>
              <a:gd name="T7" fmla="*/ 1068 h 2138"/>
              <a:gd name="T8" fmla="*/ 1086 w 2172"/>
              <a:gd name="T9" fmla="*/ 2096 h 2138"/>
              <a:gd name="T10" fmla="*/ 1086 w 2172"/>
              <a:gd name="T11" fmla="*/ 2096 h 2138"/>
              <a:gd name="T12" fmla="*/ 2131 w 2172"/>
              <a:gd name="T13" fmla="*/ 1068 h 2138"/>
              <a:gd name="T14" fmla="*/ 2131 w 2172"/>
              <a:gd name="T15" fmla="*/ 1068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8 h 2138"/>
              <a:gd name="T24" fmla="*/ 0 w 2172"/>
              <a:gd name="T25" fmla="*/ 1068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8 h 2138"/>
              <a:gd name="T32" fmla="*/ 2171 w 2172"/>
              <a:gd name="T33" fmla="*/ 1068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0" y="502"/>
                  <a:pt x="40" y="1068"/>
                </a:cubicBezTo>
                <a:lnTo>
                  <a:pt x="40" y="1068"/>
                </a:lnTo>
                <a:cubicBezTo>
                  <a:pt x="40" y="1635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7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79"/>
                  <a:pt x="2171" y="1068"/>
                </a:cubicBezTo>
                <a:lnTo>
                  <a:pt x="2171" y="1068"/>
                </a:lnTo>
                <a:cubicBezTo>
                  <a:pt x="2171" y="1657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76FFB3CA-4D3D-4F8D-76EA-DFFF23D7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815" y="3888555"/>
            <a:ext cx="1522808" cy="1498934"/>
          </a:xfrm>
          <a:custGeom>
            <a:avLst/>
            <a:gdLst>
              <a:gd name="connsiteX0" fmla="*/ 1788154 w 3217680"/>
              <a:gd name="connsiteY0" fmla="*/ 3106187 h 3167235"/>
              <a:gd name="connsiteX1" fmla="*/ 1794380 w 3217680"/>
              <a:gd name="connsiteY1" fmla="*/ 3157268 h 3167235"/>
              <a:gd name="connsiteX2" fmla="*/ 1608840 w 3217680"/>
              <a:gd name="connsiteY2" fmla="*/ 3167235 h 3167235"/>
              <a:gd name="connsiteX3" fmla="*/ 1601368 w 3217680"/>
              <a:gd name="connsiteY3" fmla="*/ 3167235 h 3167235"/>
              <a:gd name="connsiteX4" fmla="*/ 1601368 w 3217680"/>
              <a:gd name="connsiteY4" fmla="*/ 3116155 h 3167235"/>
              <a:gd name="connsiteX5" fmla="*/ 1608840 w 3217680"/>
              <a:gd name="connsiteY5" fmla="*/ 3116155 h 3167235"/>
              <a:gd name="connsiteX6" fmla="*/ 1788154 w 3217680"/>
              <a:gd name="connsiteY6" fmla="*/ 3106187 h 3167235"/>
              <a:gd name="connsiteX7" fmla="*/ 1230290 w 3217680"/>
              <a:gd name="connsiteY7" fmla="*/ 3070057 h 3167235"/>
              <a:gd name="connsiteX8" fmla="*/ 1413338 w 3217680"/>
              <a:gd name="connsiteY8" fmla="*/ 3104942 h 3167235"/>
              <a:gd name="connsiteX9" fmla="*/ 1408358 w 3217680"/>
              <a:gd name="connsiteY9" fmla="*/ 3154777 h 3167235"/>
              <a:gd name="connsiteX10" fmla="*/ 1217836 w 3217680"/>
              <a:gd name="connsiteY10" fmla="*/ 3119892 h 3167235"/>
              <a:gd name="connsiteX11" fmla="*/ 2151760 w 3217680"/>
              <a:gd name="connsiteY11" fmla="*/ 3020223 h 3167235"/>
              <a:gd name="connsiteX12" fmla="*/ 2169194 w 3217680"/>
              <a:gd name="connsiteY12" fmla="*/ 3068811 h 3167235"/>
              <a:gd name="connsiteX13" fmla="*/ 1983654 w 3217680"/>
              <a:gd name="connsiteY13" fmla="*/ 3123630 h 3167235"/>
              <a:gd name="connsiteX14" fmla="*/ 1972448 w 3217680"/>
              <a:gd name="connsiteY14" fmla="*/ 3075041 h 3167235"/>
              <a:gd name="connsiteX15" fmla="*/ 2151760 w 3217680"/>
              <a:gd name="connsiteY15" fmla="*/ 3020223 h 3167235"/>
              <a:gd name="connsiteX16" fmla="*/ 880380 w 3217680"/>
              <a:gd name="connsiteY16" fmla="*/ 2939241 h 3167235"/>
              <a:gd name="connsiteX17" fmla="*/ 1050976 w 3217680"/>
              <a:gd name="connsiteY17" fmla="*/ 3016485 h 3167235"/>
              <a:gd name="connsiteX18" fmla="*/ 1033542 w 3217680"/>
              <a:gd name="connsiteY18" fmla="*/ 3062582 h 3167235"/>
              <a:gd name="connsiteX19" fmla="*/ 856720 w 3217680"/>
              <a:gd name="connsiteY19" fmla="*/ 2984093 h 3167235"/>
              <a:gd name="connsiteX20" fmla="*/ 2484238 w 3217680"/>
              <a:gd name="connsiteY20" fmla="*/ 2850785 h 3167235"/>
              <a:gd name="connsiteX21" fmla="*/ 2512878 w 3217680"/>
              <a:gd name="connsiteY21" fmla="*/ 2893144 h 3167235"/>
              <a:gd name="connsiteX22" fmla="*/ 2347262 w 3217680"/>
              <a:gd name="connsiteY22" fmla="*/ 2990322 h 3167235"/>
              <a:gd name="connsiteX23" fmla="*/ 2323604 w 3217680"/>
              <a:gd name="connsiteY23" fmla="*/ 2945471 h 3167235"/>
              <a:gd name="connsiteX24" fmla="*/ 2484238 w 3217680"/>
              <a:gd name="connsiteY24" fmla="*/ 2850785 h 3167235"/>
              <a:gd name="connsiteX25" fmla="*/ 571562 w 3217680"/>
              <a:gd name="connsiteY25" fmla="*/ 2727443 h 3167235"/>
              <a:gd name="connsiteX26" fmla="*/ 719744 w 3217680"/>
              <a:gd name="connsiteY26" fmla="*/ 2843309 h 3167235"/>
              <a:gd name="connsiteX27" fmla="*/ 691104 w 3217680"/>
              <a:gd name="connsiteY27" fmla="*/ 2884423 h 3167235"/>
              <a:gd name="connsiteX28" fmla="*/ 537940 w 3217680"/>
              <a:gd name="connsiteY28" fmla="*/ 2766065 h 3167235"/>
              <a:gd name="connsiteX29" fmla="*/ 2768152 w 3217680"/>
              <a:gd name="connsiteY29" fmla="*/ 2606595 h 3167235"/>
              <a:gd name="connsiteX30" fmla="*/ 2805508 w 3217680"/>
              <a:gd name="connsiteY30" fmla="*/ 2641479 h 3167235"/>
              <a:gd name="connsiteX31" fmla="*/ 2667288 w 3217680"/>
              <a:gd name="connsiteY31" fmla="*/ 2776033 h 3167235"/>
              <a:gd name="connsiteX32" fmla="*/ 2633666 w 3217680"/>
              <a:gd name="connsiteY32" fmla="*/ 2737411 h 3167235"/>
              <a:gd name="connsiteX33" fmla="*/ 2768152 w 3217680"/>
              <a:gd name="connsiteY33" fmla="*/ 2606595 h 3167235"/>
              <a:gd name="connsiteX34" fmla="*/ 322516 w 3217680"/>
              <a:gd name="connsiteY34" fmla="*/ 2449615 h 3167235"/>
              <a:gd name="connsiteX35" fmla="*/ 438322 w 3217680"/>
              <a:gd name="connsiteY35" fmla="*/ 2596627 h 3167235"/>
              <a:gd name="connsiteX36" fmla="*/ 400964 w 3217680"/>
              <a:gd name="connsiteY36" fmla="*/ 2630266 h 3167235"/>
              <a:gd name="connsiteX37" fmla="*/ 280178 w 3217680"/>
              <a:gd name="connsiteY37" fmla="*/ 2478270 h 3167235"/>
              <a:gd name="connsiteX38" fmla="*/ 2983576 w 3217680"/>
              <a:gd name="connsiteY38" fmla="*/ 2302603 h 3167235"/>
              <a:gd name="connsiteX39" fmla="*/ 3029650 w 3217680"/>
              <a:gd name="connsiteY39" fmla="*/ 2326274 h 3167235"/>
              <a:gd name="connsiteX40" fmla="*/ 2927540 w 3217680"/>
              <a:gd name="connsiteY40" fmla="*/ 2490729 h 3167235"/>
              <a:gd name="connsiteX41" fmla="*/ 2885202 w 3217680"/>
              <a:gd name="connsiteY41" fmla="*/ 2460828 h 3167235"/>
              <a:gd name="connsiteX42" fmla="*/ 2983576 w 3217680"/>
              <a:gd name="connsiteY42" fmla="*/ 2302603 h 3167235"/>
              <a:gd name="connsiteX43" fmla="*/ 148182 w 3217680"/>
              <a:gd name="connsiteY43" fmla="*/ 2119460 h 3167235"/>
              <a:gd name="connsiteX44" fmla="*/ 225388 w 3217680"/>
              <a:gd name="connsiteY44" fmla="*/ 2290144 h 3167235"/>
              <a:gd name="connsiteX45" fmla="*/ 180558 w 3217680"/>
              <a:gd name="connsiteY45" fmla="*/ 2313815 h 3167235"/>
              <a:gd name="connsiteX46" fmla="*/ 100864 w 3217680"/>
              <a:gd name="connsiteY46" fmla="*/ 2138148 h 3167235"/>
              <a:gd name="connsiteX47" fmla="*/ 3120552 w 3217680"/>
              <a:gd name="connsiteY47" fmla="*/ 1953759 h 3167235"/>
              <a:gd name="connsiteX48" fmla="*/ 3169116 w 3217680"/>
              <a:gd name="connsiteY48" fmla="*/ 1966218 h 3167235"/>
              <a:gd name="connsiteX49" fmla="*/ 3110590 w 3217680"/>
              <a:gd name="connsiteY49" fmla="*/ 2151853 h 3167235"/>
              <a:gd name="connsiteX50" fmla="*/ 3063272 w 3217680"/>
              <a:gd name="connsiteY50" fmla="*/ 2133165 h 3167235"/>
              <a:gd name="connsiteX51" fmla="*/ 3120552 w 3217680"/>
              <a:gd name="connsiteY51" fmla="*/ 1953759 h 3167235"/>
              <a:gd name="connsiteX52" fmla="*/ 59772 w 3217680"/>
              <a:gd name="connsiteY52" fmla="*/ 1756912 h 3167235"/>
              <a:gd name="connsiteX53" fmla="*/ 92148 w 3217680"/>
              <a:gd name="connsiteY53" fmla="*/ 1941301 h 3167235"/>
              <a:gd name="connsiteX54" fmla="*/ 43584 w 3217680"/>
              <a:gd name="connsiteY54" fmla="*/ 1952513 h 3167235"/>
              <a:gd name="connsiteX55" fmla="*/ 9962 w 3217680"/>
              <a:gd name="connsiteY55" fmla="*/ 1761896 h 3167235"/>
              <a:gd name="connsiteX56" fmla="*/ 3166626 w 3217680"/>
              <a:gd name="connsiteY56" fmla="*/ 1583737 h 3167235"/>
              <a:gd name="connsiteX57" fmla="*/ 3217680 w 3217680"/>
              <a:gd name="connsiteY57" fmla="*/ 1583737 h 3167235"/>
              <a:gd name="connsiteX58" fmla="*/ 3205228 w 3217680"/>
              <a:gd name="connsiteY58" fmla="*/ 1775600 h 3167235"/>
              <a:gd name="connsiteX59" fmla="*/ 3155418 w 3217680"/>
              <a:gd name="connsiteY59" fmla="*/ 1770617 h 3167235"/>
              <a:gd name="connsiteX60" fmla="*/ 3166626 w 3217680"/>
              <a:gd name="connsiteY60" fmla="*/ 1583737 h 3167235"/>
              <a:gd name="connsiteX61" fmla="*/ 12452 w 3217680"/>
              <a:gd name="connsiteY61" fmla="*/ 1375677 h 3167235"/>
              <a:gd name="connsiteX62" fmla="*/ 63506 w 3217680"/>
              <a:gd name="connsiteY62" fmla="*/ 1383152 h 3167235"/>
              <a:gd name="connsiteX63" fmla="*/ 49810 w 3217680"/>
              <a:gd name="connsiteY63" fmla="*/ 1570032 h 3167235"/>
              <a:gd name="connsiteX64" fmla="*/ 0 w 3217680"/>
              <a:gd name="connsiteY64" fmla="*/ 1568786 h 3167235"/>
              <a:gd name="connsiteX65" fmla="*/ 12452 w 3217680"/>
              <a:gd name="connsiteY65" fmla="*/ 1375677 h 3167235"/>
              <a:gd name="connsiteX66" fmla="*/ 3176588 w 3217680"/>
              <a:gd name="connsiteY66" fmla="*/ 1228664 h 3167235"/>
              <a:gd name="connsiteX67" fmla="*/ 3207718 w 3217680"/>
              <a:gd name="connsiteY67" fmla="*/ 1419282 h 3167235"/>
              <a:gd name="connsiteX68" fmla="*/ 3156456 w 3217680"/>
              <a:gd name="connsiteY68" fmla="*/ 1415666 h 3167235"/>
              <a:gd name="connsiteX69" fmla="*/ 3126778 w 3217680"/>
              <a:gd name="connsiteY69" fmla="*/ 1239877 h 3167235"/>
              <a:gd name="connsiteX70" fmla="*/ 110826 w 3217680"/>
              <a:gd name="connsiteY70" fmla="*/ 1003162 h 3167235"/>
              <a:gd name="connsiteX71" fmla="*/ 158144 w 3217680"/>
              <a:gd name="connsiteY71" fmla="*/ 1021850 h 3167235"/>
              <a:gd name="connsiteX72" fmla="*/ 99618 w 3217680"/>
              <a:gd name="connsiteY72" fmla="*/ 1200009 h 3167235"/>
              <a:gd name="connsiteX73" fmla="*/ 49810 w 3217680"/>
              <a:gd name="connsiteY73" fmla="*/ 1186305 h 3167235"/>
              <a:gd name="connsiteX74" fmla="*/ 110826 w 3217680"/>
              <a:gd name="connsiteY74" fmla="*/ 1003162 h 3167235"/>
              <a:gd name="connsiteX75" fmla="*/ 3042102 w 3217680"/>
              <a:gd name="connsiteY75" fmla="*/ 866116 h 3167235"/>
              <a:gd name="connsiteX76" fmla="*/ 3120552 w 3217680"/>
              <a:gd name="connsiteY76" fmla="*/ 1043030 h 3167235"/>
              <a:gd name="connsiteX77" fmla="*/ 3073232 w 3217680"/>
              <a:gd name="connsiteY77" fmla="*/ 1060472 h 3167235"/>
              <a:gd name="connsiteX78" fmla="*/ 2998520 w 3217680"/>
              <a:gd name="connsiteY78" fmla="*/ 889788 h 3167235"/>
              <a:gd name="connsiteX79" fmla="*/ 297610 w 3217680"/>
              <a:gd name="connsiteY79" fmla="*/ 664286 h 3167235"/>
              <a:gd name="connsiteX80" fmla="*/ 338704 w 3217680"/>
              <a:gd name="connsiteY80" fmla="*/ 694187 h 3167235"/>
              <a:gd name="connsiteX81" fmla="*/ 237840 w 3217680"/>
              <a:gd name="connsiteY81" fmla="*/ 852412 h 3167235"/>
              <a:gd name="connsiteX82" fmla="*/ 194256 w 3217680"/>
              <a:gd name="connsiteY82" fmla="*/ 827494 h 3167235"/>
              <a:gd name="connsiteX83" fmla="*/ 297610 w 3217680"/>
              <a:gd name="connsiteY83" fmla="*/ 664286 h 3167235"/>
              <a:gd name="connsiteX84" fmla="*/ 2825432 w 3217680"/>
              <a:gd name="connsiteY84" fmla="*/ 547174 h 3167235"/>
              <a:gd name="connsiteX85" fmla="*/ 2943728 w 3217680"/>
              <a:gd name="connsiteY85" fmla="*/ 700416 h 3167235"/>
              <a:gd name="connsiteX86" fmla="*/ 2902636 w 3217680"/>
              <a:gd name="connsiteY86" fmla="*/ 729071 h 3167235"/>
              <a:gd name="connsiteX87" fmla="*/ 2786830 w 3217680"/>
              <a:gd name="connsiteY87" fmla="*/ 582058 h 3167235"/>
              <a:gd name="connsiteX88" fmla="*/ 560354 w 3217680"/>
              <a:gd name="connsiteY88" fmla="*/ 381474 h 3167235"/>
              <a:gd name="connsiteX89" fmla="*/ 592730 w 3217680"/>
              <a:gd name="connsiteY89" fmla="*/ 421341 h 3167235"/>
              <a:gd name="connsiteX90" fmla="*/ 457000 w 3217680"/>
              <a:gd name="connsiteY90" fmla="*/ 549666 h 3167235"/>
              <a:gd name="connsiteX91" fmla="*/ 420888 w 3217680"/>
              <a:gd name="connsiteY91" fmla="*/ 514781 h 3167235"/>
              <a:gd name="connsiteX92" fmla="*/ 560354 w 3217680"/>
              <a:gd name="connsiteY92" fmla="*/ 381474 h 3167235"/>
              <a:gd name="connsiteX93" fmla="*/ 2537784 w 3217680"/>
              <a:gd name="connsiteY93" fmla="*/ 290525 h 3167235"/>
              <a:gd name="connsiteX94" fmla="*/ 2688456 w 3217680"/>
              <a:gd name="connsiteY94" fmla="*/ 410129 h 3167235"/>
              <a:gd name="connsiteX95" fmla="*/ 2654834 w 3217680"/>
              <a:gd name="connsiteY95" fmla="*/ 448750 h 3167235"/>
              <a:gd name="connsiteX96" fmla="*/ 2507898 w 3217680"/>
              <a:gd name="connsiteY96" fmla="*/ 332885 h 3167235"/>
              <a:gd name="connsiteX97" fmla="*/ 882870 w 3217680"/>
              <a:gd name="connsiteY97" fmla="*/ 169676 h 3167235"/>
              <a:gd name="connsiteX98" fmla="*/ 905284 w 3217680"/>
              <a:gd name="connsiteY98" fmla="*/ 214527 h 3167235"/>
              <a:gd name="connsiteX99" fmla="*/ 743404 w 3217680"/>
              <a:gd name="connsiteY99" fmla="*/ 309213 h 3167235"/>
              <a:gd name="connsiteX100" fmla="*/ 714764 w 3217680"/>
              <a:gd name="connsiteY100" fmla="*/ 265608 h 3167235"/>
              <a:gd name="connsiteX101" fmla="*/ 882870 w 3217680"/>
              <a:gd name="connsiteY101" fmla="*/ 169676 h 3167235"/>
              <a:gd name="connsiteX102" fmla="*/ 2196590 w 3217680"/>
              <a:gd name="connsiteY102" fmla="*/ 108629 h 3167235"/>
              <a:gd name="connsiteX103" fmla="*/ 2372168 w 3217680"/>
              <a:gd name="connsiteY103" fmla="*/ 189610 h 3167235"/>
              <a:gd name="connsiteX104" fmla="*/ 2348508 w 3217680"/>
              <a:gd name="connsiteY104" fmla="*/ 234461 h 3167235"/>
              <a:gd name="connsiteX105" fmla="*/ 2177912 w 3217680"/>
              <a:gd name="connsiteY105" fmla="*/ 155972 h 3167235"/>
              <a:gd name="connsiteX106" fmla="*/ 1246478 w 3217680"/>
              <a:gd name="connsiteY106" fmla="*/ 40106 h 3167235"/>
              <a:gd name="connsiteX107" fmla="*/ 1256440 w 3217680"/>
              <a:gd name="connsiteY107" fmla="*/ 89941 h 3167235"/>
              <a:gd name="connsiteX108" fmla="*/ 1077126 w 3217680"/>
              <a:gd name="connsiteY108" fmla="*/ 142267 h 3167235"/>
              <a:gd name="connsiteX109" fmla="*/ 1060938 w 3217680"/>
              <a:gd name="connsiteY109" fmla="*/ 93678 h 3167235"/>
              <a:gd name="connsiteX110" fmla="*/ 1246478 w 3217680"/>
              <a:gd name="connsiteY110" fmla="*/ 40106 h 3167235"/>
              <a:gd name="connsiteX111" fmla="*/ 1821774 w 3217680"/>
              <a:gd name="connsiteY111" fmla="*/ 13943 h 3167235"/>
              <a:gd name="connsiteX112" fmla="*/ 2012296 w 3217680"/>
              <a:gd name="connsiteY112" fmla="*/ 50073 h 3167235"/>
              <a:gd name="connsiteX113" fmla="*/ 1999842 w 3217680"/>
              <a:gd name="connsiteY113" fmla="*/ 98662 h 3167235"/>
              <a:gd name="connsiteX114" fmla="*/ 1816794 w 3217680"/>
              <a:gd name="connsiteY114" fmla="*/ 63777 h 3167235"/>
              <a:gd name="connsiteX115" fmla="*/ 1630008 w 3217680"/>
              <a:gd name="connsiteY115" fmla="*/ 238 h 3167235"/>
              <a:gd name="connsiteX116" fmla="*/ 1630008 w 3217680"/>
              <a:gd name="connsiteY116" fmla="*/ 50073 h 3167235"/>
              <a:gd name="connsiteX117" fmla="*/ 1441978 w 3217680"/>
              <a:gd name="connsiteY117" fmla="*/ 60040 h 3167235"/>
              <a:gd name="connsiteX118" fmla="*/ 1436998 w 3217680"/>
              <a:gd name="connsiteY118" fmla="*/ 8959 h 3167235"/>
              <a:gd name="connsiteX119" fmla="*/ 1630008 w 3217680"/>
              <a:gd name="connsiteY119" fmla="*/ 238 h 31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235">
                <a:moveTo>
                  <a:pt x="1788154" y="3106187"/>
                </a:moveTo>
                <a:lnTo>
                  <a:pt x="1794380" y="3157268"/>
                </a:lnTo>
                <a:cubicBezTo>
                  <a:pt x="1733364" y="3163497"/>
                  <a:pt x="1669856" y="3167235"/>
                  <a:pt x="1608840" y="3167235"/>
                </a:cubicBezTo>
                <a:lnTo>
                  <a:pt x="1601368" y="3167235"/>
                </a:lnTo>
                <a:lnTo>
                  <a:pt x="1601368" y="3116155"/>
                </a:lnTo>
                <a:lnTo>
                  <a:pt x="1608840" y="3116155"/>
                </a:lnTo>
                <a:cubicBezTo>
                  <a:pt x="1668612" y="3116155"/>
                  <a:pt x="1729628" y="3113663"/>
                  <a:pt x="1788154" y="3106187"/>
                </a:cubicBezTo>
                <a:close/>
                <a:moveTo>
                  <a:pt x="1230290" y="3070057"/>
                </a:moveTo>
                <a:cubicBezTo>
                  <a:pt x="1290060" y="3086254"/>
                  <a:pt x="1352322" y="3097467"/>
                  <a:pt x="1413338" y="3104942"/>
                </a:cubicBezTo>
                <a:lnTo>
                  <a:pt x="1408358" y="3154777"/>
                </a:lnTo>
                <a:cubicBezTo>
                  <a:pt x="1344850" y="3147301"/>
                  <a:pt x="1281344" y="3134843"/>
                  <a:pt x="1217836" y="3119892"/>
                </a:cubicBezTo>
                <a:close/>
                <a:moveTo>
                  <a:pt x="2151760" y="3020223"/>
                </a:moveTo>
                <a:lnTo>
                  <a:pt x="2169194" y="3068811"/>
                </a:lnTo>
                <a:cubicBezTo>
                  <a:pt x="2109424" y="3089991"/>
                  <a:pt x="2047162" y="3108679"/>
                  <a:pt x="1983654" y="3123630"/>
                </a:cubicBezTo>
                <a:lnTo>
                  <a:pt x="1972448" y="3075041"/>
                </a:lnTo>
                <a:cubicBezTo>
                  <a:pt x="2033464" y="3060091"/>
                  <a:pt x="2093236" y="3041403"/>
                  <a:pt x="2151760" y="3020223"/>
                </a:cubicBezTo>
                <a:close/>
                <a:moveTo>
                  <a:pt x="880380" y="2939241"/>
                </a:moveTo>
                <a:cubicBezTo>
                  <a:pt x="935170" y="2967896"/>
                  <a:pt x="992450" y="2994059"/>
                  <a:pt x="1050976" y="3016485"/>
                </a:cubicBezTo>
                <a:lnTo>
                  <a:pt x="1033542" y="3062582"/>
                </a:lnTo>
                <a:cubicBezTo>
                  <a:pt x="972526" y="3040157"/>
                  <a:pt x="914000" y="3013993"/>
                  <a:pt x="856720" y="2984093"/>
                </a:cubicBezTo>
                <a:close/>
                <a:moveTo>
                  <a:pt x="2484238" y="2850785"/>
                </a:moveTo>
                <a:lnTo>
                  <a:pt x="2512878" y="2893144"/>
                </a:lnTo>
                <a:cubicBezTo>
                  <a:pt x="2459334" y="2929274"/>
                  <a:pt x="2404544" y="2961667"/>
                  <a:pt x="2347262" y="2990322"/>
                </a:cubicBezTo>
                <a:lnTo>
                  <a:pt x="2323604" y="2945471"/>
                </a:lnTo>
                <a:cubicBezTo>
                  <a:pt x="2378394" y="2918061"/>
                  <a:pt x="2433184" y="2885669"/>
                  <a:pt x="2484238" y="2850785"/>
                </a:cubicBezTo>
                <a:close/>
                <a:moveTo>
                  <a:pt x="571562" y="2727443"/>
                </a:moveTo>
                <a:cubicBezTo>
                  <a:pt x="617636" y="2768557"/>
                  <a:pt x="668690" y="2808425"/>
                  <a:pt x="719744" y="2843309"/>
                </a:cubicBezTo>
                <a:lnTo>
                  <a:pt x="691104" y="2884423"/>
                </a:lnTo>
                <a:cubicBezTo>
                  <a:pt x="637558" y="2848293"/>
                  <a:pt x="586504" y="2808425"/>
                  <a:pt x="537940" y="2766065"/>
                </a:cubicBezTo>
                <a:close/>
                <a:moveTo>
                  <a:pt x="2768152" y="2606595"/>
                </a:moveTo>
                <a:lnTo>
                  <a:pt x="2805508" y="2641479"/>
                </a:lnTo>
                <a:cubicBezTo>
                  <a:pt x="2761924" y="2688822"/>
                  <a:pt x="2715852" y="2733673"/>
                  <a:pt x="2667288" y="2776033"/>
                </a:cubicBezTo>
                <a:lnTo>
                  <a:pt x="2633666" y="2737411"/>
                </a:lnTo>
                <a:cubicBezTo>
                  <a:pt x="2680984" y="2696297"/>
                  <a:pt x="2725812" y="2652691"/>
                  <a:pt x="2768152" y="2606595"/>
                </a:cubicBezTo>
                <a:close/>
                <a:moveTo>
                  <a:pt x="322516" y="2449615"/>
                </a:moveTo>
                <a:cubicBezTo>
                  <a:pt x="357382" y="2500695"/>
                  <a:pt x="397230" y="2549285"/>
                  <a:pt x="438322" y="2596627"/>
                </a:cubicBezTo>
                <a:lnTo>
                  <a:pt x="400964" y="2630266"/>
                </a:lnTo>
                <a:cubicBezTo>
                  <a:pt x="357382" y="2582923"/>
                  <a:pt x="317534" y="2531842"/>
                  <a:pt x="280178" y="2478270"/>
                </a:cubicBezTo>
                <a:close/>
                <a:moveTo>
                  <a:pt x="2983576" y="2302603"/>
                </a:moveTo>
                <a:lnTo>
                  <a:pt x="3029650" y="2326274"/>
                </a:lnTo>
                <a:cubicBezTo>
                  <a:pt x="2998520" y="2383584"/>
                  <a:pt x="2964898" y="2438402"/>
                  <a:pt x="2927540" y="2490729"/>
                </a:cubicBezTo>
                <a:lnTo>
                  <a:pt x="2885202" y="2460828"/>
                </a:lnTo>
                <a:cubicBezTo>
                  <a:pt x="2921314" y="2410993"/>
                  <a:pt x="2954936" y="2357421"/>
                  <a:pt x="2983576" y="2302603"/>
                </a:cubicBezTo>
                <a:close/>
                <a:moveTo>
                  <a:pt x="148182" y="2119460"/>
                </a:moveTo>
                <a:cubicBezTo>
                  <a:pt x="170596" y="2178016"/>
                  <a:pt x="196746" y="2235326"/>
                  <a:pt x="225388" y="2290144"/>
                </a:cubicBezTo>
                <a:lnTo>
                  <a:pt x="180558" y="2313815"/>
                </a:lnTo>
                <a:cubicBezTo>
                  <a:pt x="149428" y="2256505"/>
                  <a:pt x="123278" y="2197949"/>
                  <a:pt x="100864" y="2138148"/>
                </a:cubicBezTo>
                <a:close/>
                <a:moveTo>
                  <a:pt x="3120552" y="1953759"/>
                </a:moveTo>
                <a:lnTo>
                  <a:pt x="3169116" y="1966218"/>
                </a:lnTo>
                <a:cubicBezTo>
                  <a:pt x="3154172" y="2029757"/>
                  <a:pt x="3134250" y="2090805"/>
                  <a:pt x="3110590" y="2151853"/>
                </a:cubicBezTo>
                <a:lnTo>
                  <a:pt x="3063272" y="2133165"/>
                </a:lnTo>
                <a:cubicBezTo>
                  <a:pt x="3085686" y="2074609"/>
                  <a:pt x="3105608" y="2014807"/>
                  <a:pt x="3120552" y="1953759"/>
                </a:cubicBezTo>
                <a:close/>
                <a:moveTo>
                  <a:pt x="59772" y="1756912"/>
                </a:moveTo>
                <a:cubicBezTo>
                  <a:pt x="67242" y="1817960"/>
                  <a:pt x="78450" y="1880253"/>
                  <a:pt x="92148" y="1941301"/>
                </a:cubicBezTo>
                <a:lnTo>
                  <a:pt x="43584" y="1952513"/>
                </a:lnTo>
                <a:cubicBezTo>
                  <a:pt x="27396" y="1890220"/>
                  <a:pt x="16188" y="1826681"/>
                  <a:pt x="9962" y="1761896"/>
                </a:cubicBezTo>
                <a:close/>
                <a:moveTo>
                  <a:pt x="3166626" y="1583737"/>
                </a:moveTo>
                <a:lnTo>
                  <a:pt x="3217680" y="1583737"/>
                </a:lnTo>
                <a:cubicBezTo>
                  <a:pt x="3217680" y="1648522"/>
                  <a:pt x="3212698" y="1713307"/>
                  <a:pt x="3205228" y="1775600"/>
                </a:cubicBezTo>
                <a:lnTo>
                  <a:pt x="3155418" y="1770617"/>
                </a:lnTo>
                <a:cubicBezTo>
                  <a:pt x="3162890" y="1709569"/>
                  <a:pt x="3166626" y="1646030"/>
                  <a:pt x="3166626" y="1583737"/>
                </a:cubicBezTo>
                <a:close/>
                <a:moveTo>
                  <a:pt x="12452" y="1375677"/>
                </a:moveTo>
                <a:lnTo>
                  <a:pt x="63506" y="1383152"/>
                </a:lnTo>
                <a:cubicBezTo>
                  <a:pt x="54790" y="1444199"/>
                  <a:pt x="51054" y="1507739"/>
                  <a:pt x="49810" y="1570032"/>
                </a:cubicBezTo>
                <a:lnTo>
                  <a:pt x="0" y="1568786"/>
                </a:lnTo>
                <a:cubicBezTo>
                  <a:pt x="0" y="1504001"/>
                  <a:pt x="3736" y="1439216"/>
                  <a:pt x="12452" y="1375677"/>
                </a:cubicBezTo>
                <a:close/>
                <a:moveTo>
                  <a:pt x="3176588" y="1228664"/>
                </a:moveTo>
                <a:cubicBezTo>
                  <a:pt x="3190284" y="1290957"/>
                  <a:pt x="3201492" y="1354497"/>
                  <a:pt x="3207718" y="1419282"/>
                </a:cubicBezTo>
                <a:lnTo>
                  <a:pt x="3156456" y="1415666"/>
                </a:lnTo>
                <a:lnTo>
                  <a:pt x="3126778" y="1239877"/>
                </a:lnTo>
                <a:close/>
                <a:moveTo>
                  <a:pt x="110826" y="1003162"/>
                </a:moveTo>
                <a:lnTo>
                  <a:pt x="158144" y="1021850"/>
                </a:lnTo>
                <a:cubicBezTo>
                  <a:pt x="135730" y="1079160"/>
                  <a:pt x="115806" y="1138961"/>
                  <a:pt x="99618" y="1200009"/>
                </a:cubicBezTo>
                <a:lnTo>
                  <a:pt x="49810" y="1186305"/>
                </a:lnTo>
                <a:cubicBezTo>
                  <a:pt x="67242" y="1124011"/>
                  <a:pt x="87166" y="1062963"/>
                  <a:pt x="110826" y="1003162"/>
                </a:cubicBezTo>
                <a:close/>
                <a:moveTo>
                  <a:pt x="3042102" y="866116"/>
                </a:moveTo>
                <a:cubicBezTo>
                  <a:pt x="3071988" y="923426"/>
                  <a:pt x="3098138" y="983228"/>
                  <a:pt x="3120552" y="1043030"/>
                </a:cubicBezTo>
                <a:lnTo>
                  <a:pt x="3073232" y="1060472"/>
                </a:lnTo>
                <a:cubicBezTo>
                  <a:pt x="3052064" y="1001916"/>
                  <a:pt x="3025914" y="944606"/>
                  <a:pt x="2998520" y="889788"/>
                </a:cubicBezTo>
                <a:close/>
                <a:moveTo>
                  <a:pt x="297610" y="664286"/>
                </a:moveTo>
                <a:lnTo>
                  <a:pt x="338704" y="694187"/>
                </a:lnTo>
                <a:cubicBezTo>
                  <a:pt x="302592" y="744021"/>
                  <a:pt x="268970" y="797594"/>
                  <a:pt x="237840" y="852412"/>
                </a:cubicBezTo>
                <a:lnTo>
                  <a:pt x="194256" y="827494"/>
                </a:lnTo>
                <a:cubicBezTo>
                  <a:pt x="225388" y="771430"/>
                  <a:pt x="260254" y="716612"/>
                  <a:pt x="297610" y="664286"/>
                </a:cubicBezTo>
                <a:close/>
                <a:moveTo>
                  <a:pt x="2825432" y="547174"/>
                </a:moveTo>
                <a:cubicBezTo>
                  <a:pt x="2867770" y="595763"/>
                  <a:pt x="2907616" y="646843"/>
                  <a:pt x="2943728" y="700416"/>
                </a:cubicBezTo>
                <a:lnTo>
                  <a:pt x="2902636" y="729071"/>
                </a:lnTo>
                <a:cubicBezTo>
                  <a:pt x="2866524" y="677990"/>
                  <a:pt x="2827922" y="628155"/>
                  <a:pt x="2786830" y="582058"/>
                </a:cubicBezTo>
                <a:close/>
                <a:moveTo>
                  <a:pt x="560354" y="381474"/>
                </a:moveTo>
                <a:lnTo>
                  <a:pt x="592730" y="421341"/>
                </a:lnTo>
                <a:cubicBezTo>
                  <a:pt x="545412" y="459963"/>
                  <a:pt x="500584" y="503569"/>
                  <a:pt x="457000" y="549666"/>
                </a:cubicBezTo>
                <a:lnTo>
                  <a:pt x="420888" y="514781"/>
                </a:lnTo>
                <a:cubicBezTo>
                  <a:pt x="464472" y="468684"/>
                  <a:pt x="511790" y="422587"/>
                  <a:pt x="560354" y="381474"/>
                </a:cubicBezTo>
                <a:close/>
                <a:moveTo>
                  <a:pt x="2537784" y="290525"/>
                </a:moveTo>
                <a:cubicBezTo>
                  <a:pt x="2590082" y="326655"/>
                  <a:pt x="2641138" y="367769"/>
                  <a:pt x="2688456" y="410129"/>
                </a:cubicBezTo>
                <a:lnTo>
                  <a:pt x="2654834" y="448750"/>
                </a:lnTo>
                <a:cubicBezTo>
                  <a:pt x="2608762" y="407637"/>
                  <a:pt x="2558952" y="367769"/>
                  <a:pt x="2507898" y="332885"/>
                </a:cubicBezTo>
                <a:close/>
                <a:moveTo>
                  <a:pt x="882870" y="169676"/>
                </a:moveTo>
                <a:lnTo>
                  <a:pt x="905284" y="214527"/>
                </a:lnTo>
                <a:cubicBezTo>
                  <a:pt x="849248" y="241937"/>
                  <a:pt x="794458" y="274329"/>
                  <a:pt x="743404" y="309213"/>
                </a:cubicBezTo>
                <a:lnTo>
                  <a:pt x="714764" y="265608"/>
                </a:lnTo>
                <a:cubicBezTo>
                  <a:pt x="768308" y="230724"/>
                  <a:pt x="825588" y="198331"/>
                  <a:pt x="882870" y="169676"/>
                </a:cubicBezTo>
                <a:close/>
                <a:moveTo>
                  <a:pt x="2196590" y="108629"/>
                </a:moveTo>
                <a:cubicBezTo>
                  <a:pt x="2256360" y="132300"/>
                  <a:pt x="2316132" y="159709"/>
                  <a:pt x="2372168" y="189610"/>
                </a:cubicBezTo>
                <a:lnTo>
                  <a:pt x="2348508" y="234461"/>
                </a:lnTo>
                <a:cubicBezTo>
                  <a:pt x="2293718" y="205806"/>
                  <a:pt x="2236436" y="179643"/>
                  <a:pt x="2177912" y="155972"/>
                </a:cubicBezTo>
                <a:close/>
                <a:moveTo>
                  <a:pt x="1246478" y="40106"/>
                </a:moveTo>
                <a:lnTo>
                  <a:pt x="1256440" y="89941"/>
                </a:lnTo>
                <a:cubicBezTo>
                  <a:pt x="1196668" y="103645"/>
                  <a:pt x="1135652" y="121087"/>
                  <a:pt x="1077126" y="142267"/>
                </a:cubicBezTo>
                <a:lnTo>
                  <a:pt x="1060938" y="93678"/>
                </a:lnTo>
                <a:cubicBezTo>
                  <a:pt x="1120708" y="72498"/>
                  <a:pt x="1182970" y="53810"/>
                  <a:pt x="1246478" y="40106"/>
                </a:cubicBezTo>
                <a:close/>
                <a:moveTo>
                  <a:pt x="1821774" y="13943"/>
                </a:moveTo>
                <a:cubicBezTo>
                  <a:pt x="1886526" y="22664"/>
                  <a:pt x="1950034" y="33877"/>
                  <a:pt x="2012296" y="50073"/>
                </a:cubicBezTo>
                <a:lnTo>
                  <a:pt x="1999842" y="98662"/>
                </a:lnTo>
                <a:cubicBezTo>
                  <a:pt x="1938826" y="83711"/>
                  <a:pt x="1877810" y="72498"/>
                  <a:pt x="1816794" y="63777"/>
                </a:cubicBezTo>
                <a:close/>
                <a:moveTo>
                  <a:pt x="1630008" y="238"/>
                </a:moveTo>
                <a:lnTo>
                  <a:pt x="1630008" y="50073"/>
                </a:lnTo>
                <a:cubicBezTo>
                  <a:pt x="1566502" y="50073"/>
                  <a:pt x="1504240" y="52565"/>
                  <a:pt x="1441978" y="60040"/>
                </a:cubicBezTo>
                <a:lnTo>
                  <a:pt x="1436998" y="8959"/>
                </a:lnTo>
                <a:cubicBezTo>
                  <a:pt x="1500504" y="2730"/>
                  <a:pt x="1565256" y="-1008"/>
                  <a:pt x="1630008" y="2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D2FD0AE1-3F3B-6F82-388D-E309485D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27" y="2203946"/>
            <a:ext cx="1522808" cy="1498966"/>
          </a:xfrm>
          <a:custGeom>
            <a:avLst/>
            <a:gdLst>
              <a:gd name="connsiteX0" fmla="*/ 1788153 w 3217680"/>
              <a:gd name="connsiteY0" fmla="*/ 3106230 h 3167302"/>
              <a:gd name="connsiteX1" fmla="*/ 1794380 w 3217680"/>
              <a:gd name="connsiteY1" fmla="*/ 3157331 h 3167302"/>
              <a:gd name="connsiteX2" fmla="*/ 1608840 w 3217680"/>
              <a:gd name="connsiteY2" fmla="*/ 3167302 h 3167302"/>
              <a:gd name="connsiteX3" fmla="*/ 1601369 w 3217680"/>
              <a:gd name="connsiteY3" fmla="*/ 3167302 h 3167302"/>
              <a:gd name="connsiteX4" fmla="*/ 1601369 w 3217680"/>
              <a:gd name="connsiteY4" fmla="*/ 3116201 h 3167302"/>
              <a:gd name="connsiteX5" fmla="*/ 1608840 w 3217680"/>
              <a:gd name="connsiteY5" fmla="*/ 3116201 h 3167302"/>
              <a:gd name="connsiteX6" fmla="*/ 1788153 w 3217680"/>
              <a:gd name="connsiteY6" fmla="*/ 3106230 h 3167302"/>
              <a:gd name="connsiteX7" fmla="*/ 1230290 w 3217680"/>
              <a:gd name="connsiteY7" fmla="*/ 3071332 h 3167302"/>
              <a:gd name="connsiteX8" fmla="*/ 1414584 w 3217680"/>
              <a:gd name="connsiteY8" fmla="*/ 3104984 h 3167302"/>
              <a:gd name="connsiteX9" fmla="*/ 1408358 w 3217680"/>
              <a:gd name="connsiteY9" fmla="*/ 3154838 h 3167302"/>
              <a:gd name="connsiteX10" fmla="*/ 1217837 w 3217680"/>
              <a:gd name="connsiteY10" fmla="*/ 3119940 h 3167302"/>
              <a:gd name="connsiteX11" fmla="*/ 2151761 w 3217680"/>
              <a:gd name="connsiteY11" fmla="*/ 3020231 h 3167302"/>
              <a:gd name="connsiteX12" fmla="*/ 2169194 w 3217680"/>
              <a:gd name="connsiteY12" fmla="*/ 3068839 h 3167302"/>
              <a:gd name="connsiteX13" fmla="*/ 1984900 w 3217680"/>
              <a:gd name="connsiteY13" fmla="*/ 3123679 h 3167302"/>
              <a:gd name="connsiteX14" fmla="*/ 1973693 w 3217680"/>
              <a:gd name="connsiteY14" fmla="*/ 3075071 h 3167302"/>
              <a:gd name="connsiteX15" fmla="*/ 2151761 w 3217680"/>
              <a:gd name="connsiteY15" fmla="*/ 3020231 h 3167302"/>
              <a:gd name="connsiteX16" fmla="*/ 880379 w 3217680"/>
              <a:gd name="connsiteY16" fmla="*/ 2939218 h 3167302"/>
              <a:gd name="connsiteX17" fmla="*/ 1050976 w 3217680"/>
              <a:gd name="connsiteY17" fmla="*/ 3016492 h 3167302"/>
              <a:gd name="connsiteX18" fmla="*/ 1033543 w 3217680"/>
              <a:gd name="connsiteY18" fmla="*/ 3062608 h 3167302"/>
              <a:gd name="connsiteX19" fmla="*/ 856720 w 3217680"/>
              <a:gd name="connsiteY19" fmla="*/ 2984087 h 3167302"/>
              <a:gd name="connsiteX20" fmla="*/ 2485483 w 3217680"/>
              <a:gd name="connsiteY20" fmla="*/ 2850727 h 3167302"/>
              <a:gd name="connsiteX21" fmla="*/ 2512879 w 3217680"/>
              <a:gd name="connsiteY21" fmla="*/ 2893103 h 3167302"/>
              <a:gd name="connsiteX22" fmla="*/ 2347263 w 3217680"/>
              <a:gd name="connsiteY22" fmla="*/ 2990319 h 3167302"/>
              <a:gd name="connsiteX23" fmla="*/ 2323603 w 3217680"/>
              <a:gd name="connsiteY23" fmla="*/ 2945450 h 3167302"/>
              <a:gd name="connsiteX24" fmla="*/ 2485483 w 3217680"/>
              <a:gd name="connsiteY24" fmla="*/ 2850727 h 3167302"/>
              <a:gd name="connsiteX25" fmla="*/ 571562 w 3217680"/>
              <a:gd name="connsiteY25" fmla="*/ 2727337 h 3167302"/>
              <a:gd name="connsiteX26" fmla="*/ 719744 w 3217680"/>
              <a:gd name="connsiteY26" fmla="*/ 2843249 h 3167302"/>
              <a:gd name="connsiteX27" fmla="*/ 691104 w 3217680"/>
              <a:gd name="connsiteY27" fmla="*/ 2884378 h 3167302"/>
              <a:gd name="connsiteX28" fmla="*/ 537940 w 3217680"/>
              <a:gd name="connsiteY28" fmla="*/ 2765974 h 3167302"/>
              <a:gd name="connsiteX29" fmla="*/ 2768151 w 3217680"/>
              <a:gd name="connsiteY29" fmla="*/ 2606441 h 3167302"/>
              <a:gd name="connsiteX30" fmla="*/ 2805508 w 3217680"/>
              <a:gd name="connsiteY30" fmla="*/ 2641339 h 3167302"/>
              <a:gd name="connsiteX31" fmla="*/ 2667287 w 3217680"/>
              <a:gd name="connsiteY31" fmla="*/ 2775945 h 3167302"/>
              <a:gd name="connsiteX32" fmla="*/ 2633666 w 3217680"/>
              <a:gd name="connsiteY32" fmla="*/ 2737308 h 3167302"/>
              <a:gd name="connsiteX33" fmla="*/ 2768151 w 3217680"/>
              <a:gd name="connsiteY33" fmla="*/ 2606441 h 3167302"/>
              <a:gd name="connsiteX34" fmla="*/ 322514 w 3217680"/>
              <a:gd name="connsiteY34" fmla="*/ 2449399 h 3167302"/>
              <a:gd name="connsiteX35" fmla="*/ 438321 w 3217680"/>
              <a:gd name="connsiteY35" fmla="*/ 2596470 h 3167302"/>
              <a:gd name="connsiteX36" fmla="*/ 400964 w 3217680"/>
              <a:gd name="connsiteY36" fmla="*/ 2630121 h 3167302"/>
              <a:gd name="connsiteX37" fmla="*/ 280176 w 3217680"/>
              <a:gd name="connsiteY37" fmla="*/ 2478066 h 3167302"/>
              <a:gd name="connsiteX38" fmla="*/ 2984821 w 3217680"/>
              <a:gd name="connsiteY38" fmla="*/ 2303576 h 3167302"/>
              <a:gd name="connsiteX39" fmla="*/ 3029650 w 3217680"/>
              <a:gd name="connsiteY39" fmla="*/ 2327256 h 3167302"/>
              <a:gd name="connsiteX40" fmla="*/ 2927541 w 3217680"/>
              <a:gd name="connsiteY40" fmla="*/ 2490529 h 3167302"/>
              <a:gd name="connsiteX41" fmla="*/ 2885203 w 3217680"/>
              <a:gd name="connsiteY41" fmla="*/ 2460617 h 3167302"/>
              <a:gd name="connsiteX42" fmla="*/ 2984821 w 3217680"/>
              <a:gd name="connsiteY42" fmla="*/ 2303576 h 3167302"/>
              <a:gd name="connsiteX43" fmla="*/ 148183 w 3217680"/>
              <a:gd name="connsiteY43" fmla="*/ 2120361 h 3167302"/>
              <a:gd name="connsiteX44" fmla="*/ 225387 w 3217680"/>
              <a:gd name="connsiteY44" fmla="*/ 2291112 h 3167302"/>
              <a:gd name="connsiteX45" fmla="*/ 180559 w 3217680"/>
              <a:gd name="connsiteY45" fmla="*/ 2314793 h 3167302"/>
              <a:gd name="connsiteX46" fmla="*/ 100864 w 3217680"/>
              <a:gd name="connsiteY46" fmla="*/ 2139056 h 3167302"/>
              <a:gd name="connsiteX47" fmla="*/ 3120552 w 3217680"/>
              <a:gd name="connsiteY47" fmla="*/ 1955842 h 3167302"/>
              <a:gd name="connsiteX48" fmla="*/ 3169116 w 3217680"/>
              <a:gd name="connsiteY48" fmla="*/ 1967059 h 3167302"/>
              <a:gd name="connsiteX49" fmla="*/ 3110590 w 3217680"/>
              <a:gd name="connsiteY49" fmla="*/ 2152766 h 3167302"/>
              <a:gd name="connsiteX50" fmla="*/ 3063271 w 3217680"/>
              <a:gd name="connsiteY50" fmla="*/ 2134071 h 3167302"/>
              <a:gd name="connsiteX51" fmla="*/ 3120552 w 3217680"/>
              <a:gd name="connsiteY51" fmla="*/ 1955842 h 3167302"/>
              <a:gd name="connsiteX52" fmla="*/ 59771 w 3217680"/>
              <a:gd name="connsiteY52" fmla="*/ 1757671 h 3167302"/>
              <a:gd name="connsiteX53" fmla="*/ 93393 w 3217680"/>
              <a:gd name="connsiteY53" fmla="*/ 1940885 h 3167302"/>
              <a:gd name="connsiteX54" fmla="*/ 43583 w 3217680"/>
              <a:gd name="connsiteY54" fmla="*/ 1953349 h 3167302"/>
              <a:gd name="connsiteX55" fmla="*/ 9962 w 3217680"/>
              <a:gd name="connsiteY55" fmla="*/ 1762656 h 3167302"/>
              <a:gd name="connsiteX56" fmla="*/ 3166625 w 3217680"/>
              <a:gd name="connsiteY56" fmla="*/ 1584427 h 3167302"/>
              <a:gd name="connsiteX57" fmla="*/ 3217680 w 3217680"/>
              <a:gd name="connsiteY57" fmla="*/ 1584427 h 3167302"/>
              <a:gd name="connsiteX58" fmla="*/ 3205228 w 3217680"/>
              <a:gd name="connsiteY58" fmla="*/ 1776366 h 3167302"/>
              <a:gd name="connsiteX59" fmla="*/ 3155418 w 3217680"/>
              <a:gd name="connsiteY59" fmla="*/ 1771381 h 3167302"/>
              <a:gd name="connsiteX60" fmla="*/ 3166625 w 3217680"/>
              <a:gd name="connsiteY60" fmla="*/ 1584427 h 3167302"/>
              <a:gd name="connsiteX61" fmla="*/ 12452 w 3217680"/>
              <a:gd name="connsiteY61" fmla="*/ 1376285 h 3167302"/>
              <a:gd name="connsiteX62" fmla="*/ 63507 w 3217680"/>
              <a:gd name="connsiteY62" fmla="*/ 1382517 h 3167302"/>
              <a:gd name="connsiteX63" fmla="*/ 49809 w 3217680"/>
              <a:gd name="connsiteY63" fmla="*/ 1570717 h 3167302"/>
              <a:gd name="connsiteX64" fmla="*/ 0 w 3217680"/>
              <a:gd name="connsiteY64" fmla="*/ 1569471 h 3167302"/>
              <a:gd name="connsiteX65" fmla="*/ 12452 w 3217680"/>
              <a:gd name="connsiteY65" fmla="*/ 1376285 h 3167302"/>
              <a:gd name="connsiteX66" fmla="*/ 3176587 w 3217680"/>
              <a:gd name="connsiteY66" fmla="*/ 1229215 h 3167302"/>
              <a:gd name="connsiteX67" fmla="*/ 3208963 w 3217680"/>
              <a:gd name="connsiteY67" fmla="*/ 1419908 h 3167302"/>
              <a:gd name="connsiteX68" fmla="*/ 3157909 w 3217680"/>
              <a:gd name="connsiteY68" fmla="*/ 1424893 h 3167302"/>
              <a:gd name="connsiteX69" fmla="*/ 3126778 w 3217680"/>
              <a:gd name="connsiteY69" fmla="*/ 1240432 h 3167302"/>
              <a:gd name="connsiteX70" fmla="*/ 110826 w 3217680"/>
              <a:gd name="connsiteY70" fmla="*/ 1002378 h 3167302"/>
              <a:gd name="connsiteX71" fmla="*/ 158145 w 3217680"/>
              <a:gd name="connsiteY71" fmla="*/ 1022319 h 3167302"/>
              <a:gd name="connsiteX72" fmla="*/ 99619 w 3217680"/>
              <a:gd name="connsiteY72" fmla="*/ 1200549 h 3167302"/>
              <a:gd name="connsiteX73" fmla="*/ 49809 w 3217680"/>
              <a:gd name="connsiteY73" fmla="*/ 1186839 h 3167302"/>
              <a:gd name="connsiteX74" fmla="*/ 110826 w 3217680"/>
              <a:gd name="connsiteY74" fmla="*/ 1002378 h 3167302"/>
              <a:gd name="connsiteX75" fmla="*/ 3043347 w 3217680"/>
              <a:gd name="connsiteY75" fmla="*/ 866525 h 3167302"/>
              <a:gd name="connsiteX76" fmla="*/ 3120552 w 3217680"/>
              <a:gd name="connsiteY76" fmla="*/ 1043507 h 3167302"/>
              <a:gd name="connsiteX77" fmla="*/ 3073233 w 3217680"/>
              <a:gd name="connsiteY77" fmla="*/ 1060956 h 3167302"/>
              <a:gd name="connsiteX78" fmla="*/ 2998519 w 3217680"/>
              <a:gd name="connsiteY78" fmla="*/ 890205 h 3167302"/>
              <a:gd name="connsiteX79" fmla="*/ 297611 w 3217680"/>
              <a:gd name="connsiteY79" fmla="*/ 664615 h 3167302"/>
              <a:gd name="connsiteX80" fmla="*/ 338703 w 3217680"/>
              <a:gd name="connsiteY80" fmla="*/ 694527 h 3167302"/>
              <a:gd name="connsiteX81" fmla="*/ 237840 w 3217680"/>
              <a:gd name="connsiteY81" fmla="*/ 852815 h 3167302"/>
              <a:gd name="connsiteX82" fmla="*/ 194256 w 3217680"/>
              <a:gd name="connsiteY82" fmla="*/ 827887 h 3167302"/>
              <a:gd name="connsiteX83" fmla="*/ 297611 w 3217680"/>
              <a:gd name="connsiteY83" fmla="*/ 664615 h 3167302"/>
              <a:gd name="connsiteX84" fmla="*/ 2825432 w 3217680"/>
              <a:gd name="connsiteY84" fmla="*/ 547457 h 3167302"/>
              <a:gd name="connsiteX85" fmla="*/ 2943729 w 3217680"/>
              <a:gd name="connsiteY85" fmla="*/ 700759 h 3167302"/>
              <a:gd name="connsiteX86" fmla="*/ 2898118 w 3217680"/>
              <a:gd name="connsiteY86" fmla="*/ 728247 h 3167302"/>
              <a:gd name="connsiteX87" fmla="*/ 2786830 w 3217680"/>
              <a:gd name="connsiteY87" fmla="*/ 581109 h 3167302"/>
              <a:gd name="connsiteX88" fmla="*/ 560355 w 3217680"/>
              <a:gd name="connsiteY88" fmla="*/ 381691 h 3167302"/>
              <a:gd name="connsiteX89" fmla="*/ 592731 w 3217680"/>
              <a:gd name="connsiteY89" fmla="*/ 420328 h 3167302"/>
              <a:gd name="connsiteX90" fmla="*/ 458246 w 3217680"/>
              <a:gd name="connsiteY90" fmla="*/ 549950 h 3167302"/>
              <a:gd name="connsiteX91" fmla="*/ 420889 w 3217680"/>
              <a:gd name="connsiteY91" fmla="*/ 515052 h 3167302"/>
              <a:gd name="connsiteX92" fmla="*/ 560355 w 3217680"/>
              <a:gd name="connsiteY92" fmla="*/ 381691 h 3167302"/>
              <a:gd name="connsiteX93" fmla="*/ 2537783 w 3217680"/>
              <a:gd name="connsiteY93" fmla="*/ 290707 h 3167302"/>
              <a:gd name="connsiteX94" fmla="*/ 2688456 w 3217680"/>
              <a:gd name="connsiteY94" fmla="*/ 410357 h 3167302"/>
              <a:gd name="connsiteX95" fmla="*/ 2654835 w 3217680"/>
              <a:gd name="connsiteY95" fmla="*/ 448995 h 3167302"/>
              <a:gd name="connsiteX96" fmla="*/ 2509143 w 3217680"/>
              <a:gd name="connsiteY96" fmla="*/ 331837 h 3167302"/>
              <a:gd name="connsiteX97" fmla="*/ 882870 w 3217680"/>
              <a:gd name="connsiteY97" fmla="*/ 169810 h 3167302"/>
              <a:gd name="connsiteX98" fmla="*/ 905284 w 3217680"/>
              <a:gd name="connsiteY98" fmla="*/ 214679 h 3167302"/>
              <a:gd name="connsiteX99" fmla="*/ 743404 w 3217680"/>
              <a:gd name="connsiteY99" fmla="*/ 308156 h 3167302"/>
              <a:gd name="connsiteX100" fmla="*/ 714763 w 3217680"/>
              <a:gd name="connsiteY100" fmla="*/ 265780 h 3167302"/>
              <a:gd name="connsiteX101" fmla="*/ 882870 w 3217680"/>
              <a:gd name="connsiteY101" fmla="*/ 169810 h 3167302"/>
              <a:gd name="connsiteX102" fmla="*/ 2196590 w 3217680"/>
              <a:gd name="connsiteY102" fmla="*/ 108741 h 3167302"/>
              <a:gd name="connsiteX103" fmla="*/ 2372167 w 3217680"/>
              <a:gd name="connsiteY103" fmla="*/ 189754 h 3167302"/>
              <a:gd name="connsiteX104" fmla="*/ 2356183 w 3217680"/>
              <a:gd name="connsiteY104" fmla="*/ 237493 h 3167302"/>
              <a:gd name="connsiteX105" fmla="*/ 2177911 w 3217680"/>
              <a:gd name="connsiteY105" fmla="*/ 156102 h 3167302"/>
              <a:gd name="connsiteX106" fmla="*/ 1246478 w 3217680"/>
              <a:gd name="connsiteY106" fmla="*/ 40189 h 3167302"/>
              <a:gd name="connsiteX107" fmla="*/ 1257685 w 3217680"/>
              <a:gd name="connsiteY107" fmla="*/ 90043 h 3167302"/>
              <a:gd name="connsiteX108" fmla="*/ 1077126 w 3217680"/>
              <a:gd name="connsiteY108" fmla="*/ 142390 h 3167302"/>
              <a:gd name="connsiteX109" fmla="*/ 1060938 w 3217680"/>
              <a:gd name="connsiteY109" fmla="*/ 93782 h 3167302"/>
              <a:gd name="connsiteX110" fmla="*/ 1246478 w 3217680"/>
              <a:gd name="connsiteY110" fmla="*/ 40189 h 3167302"/>
              <a:gd name="connsiteX111" fmla="*/ 1821775 w 3217680"/>
              <a:gd name="connsiteY111" fmla="*/ 14016 h 3167302"/>
              <a:gd name="connsiteX112" fmla="*/ 2012295 w 3217680"/>
              <a:gd name="connsiteY112" fmla="*/ 50160 h 3167302"/>
              <a:gd name="connsiteX113" fmla="*/ 1999843 w 3217680"/>
              <a:gd name="connsiteY113" fmla="*/ 98768 h 3167302"/>
              <a:gd name="connsiteX114" fmla="*/ 1816794 w 3217680"/>
              <a:gd name="connsiteY114" fmla="*/ 63870 h 3167302"/>
              <a:gd name="connsiteX115" fmla="*/ 1630009 w 3217680"/>
              <a:gd name="connsiteY115" fmla="*/ 306 h 3167302"/>
              <a:gd name="connsiteX116" fmla="*/ 1630009 w 3217680"/>
              <a:gd name="connsiteY116" fmla="*/ 50160 h 3167302"/>
              <a:gd name="connsiteX117" fmla="*/ 1441979 w 3217680"/>
              <a:gd name="connsiteY117" fmla="*/ 58884 h 3167302"/>
              <a:gd name="connsiteX118" fmla="*/ 1436998 w 3217680"/>
              <a:gd name="connsiteY118" fmla="*/ 9030 h 3167302"/>
              <a:gd name="connsiteX119" fmla="*/ 1630009 w 3217680"/>
              <a:gd name="connsiteY119" fmla="*/ 306 h 3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302">
                <a:moveTo>
                  <a:pt x="1788153" y="3106230"/>
                </a:moveTo>
                <a:lnTo>
                  <a:pt x="1794380" y="3157331"/>
                </a:lnTo>
                <a:cubicBezTo>
                  <a:pt x="1733363" y="3163563"/>
                  <a:pt x="1671102" y="3167302"/>
                  <a:pt x="1608840" y="3167302"/>
                </a:cubicBezTo>
                <a:lnTo>
                  <a:pt x="1601369" y="3167302"/>
                </a:lnTo>
                <a:lnTo>
                  <a:pt x="1601369" y="3116201"/>
                </a:lnTo>
                <a:lnTo>
                  <a:pt x="1608840" y="3116201"/>
                </a:lnTo>
                <a:cubicBezTo>
                  <a:pt x="1668611" y="3116201"/>
                  <a:pt x="1729628" y="3112462"/>
                  <a:pt x="1788153" y="3106230"/>
                </a:cubicBezTo>
                <a:close/>
                <a:moveTo>
                  <a:pt x="1230290" y="3071332"/>
                </a:moveTo>
                <a:cubicBezTo>
                  <a:pt x="1291306" y="3086288"/>
                  <a:pt x="1352322" y="3097506"/>
                  <a:pt x="1414584" y="3104984"/>
                </a:cubicBezTo>
                <a:lnTo>
                  <a:pt x="1408358" y="3154838"/>
                </a:lnTo>
                <a:cubicBezTo>
                  <a:pt x="1344851" y="3147360"/>
                  <a:pt x="1281344" y="3134896"/>
                  <a:pt x="1217837" y="3119940"/>
                </a:cubicBezTo>
                <a:close/>
                <a:moveTo>
                  <a:pt x="2151761" y="3020231"/>
                </a:moveTo>
                <a:lnTo>
                  <a:pt x="2169194" y="3068839"/>
                </a:lnTo>
                <a:cubicBezTo>
                  <a:pt x="2109423" y="3090028"/>
                  <a:pt x="2047162" y="3108723"/>
                  <a:pt x="1984900" y="3123679"/>
                </a:cubicBezTo>
                <a:lnTo>
                  <a:pt x="1973693" y="3075071"/>
                </a:lnTo>
                <a:cubicBezTo>
                  <a:pt x="2033464" y="3060115"/>
                  <a:pt x="2094481" y="3041420"/>
                  <a:pt x="2151761" y="3020231"/>
                </a:cubicBezTo>
                <a:close/>
                <a:moveTo>
                  <a:pt x="880379" y="2939218"/>
                </a:moveTo>
                <a:cubicBezTo>
                  <a:pt x="936415" y="2967884"/>
                  <a:pt x="993695" y="2994058"/>
                  <a:pt x="1050976" y="3016492"/>
                </a:cubicBezTo>
                <a:lnTo>
                  <a:pt x="1033543" y="3062608"/>
                </a:lnTo>
                <a:cubicBezTo>
                  <a:pt x="972526" y="3040173"/>
                  <a:pt x="914001" y="3014000"/>
                  <a:pt x="856720" y="2984087"/>
                </a:cubicBezTo>
                <a:close/>
                <a:moveTo>
                  <a:pt x="2485483" y="2850727"/>
                </a:moveTo>
                <a:lnTo>
                  <a:pt x="2512879" y="2893103"/>
                </a:lnTo>
                <a:cubicBezTo>
                  <a:pt x="2459334" y="2929247"/>
                  <a:pt x="2404543" y="2961653"/>
                  <a:pt x="2347263" y="2990319"/>
                </a:cubicBezTo>
                <a:lnTo>
                  <a:pt x="2323603" y="2945450"/>
                </a:lnTo>
                <a:cubicBezTo>
                  <a:pt x="2379639" y="2918030"/>
                  <a:pt x="2433184" y="2885625"/>
                  <a:pt x="2485483" y="2850727"/>
                </a:cubicBezTo>
                <a:close/>
                <a:moveTo>
                  <a:pt x="571562" y="2727337"/>
                </a:moveTo>
                <a:cubicBezTo>
                  <a:pt x="618881" y="2768467"/>
                  <a:pt x="668690" y="2808351"/>
                  <a:pt x="719744" y="2843249"/>
                </a:cubicBezTo>
                <a:lnTo>
                  <a:pt x="691104" y="2884378"/>
                </a:lnTo>
                <a:cubicBezTo>
                  <a:pt x="637559" y="2848234"/>
                  <a:pt x="586505" y="2808351"/>
                  <a:pt x="537940" y="2765974"/>
                </a:cubicBezTo>
                <a:close/>
                <a:moveTo>
                  <a:pt x="2768151" y="2606441"/>
                </a:moveTo>
                <a:lnTo>
                  <a:pt x="2805508" y="2641339"/>
                </a:lnTo>
                <a:cubicBezTo>
                  <a:pt x="2761925" y="2688700"/>
                  <a:pt x="2715851" y="2733569"/>
                  <a:pt x="2667287" y="2775945"/>
                </a:cubicBezTo>
                <a:lnTo>
                  <a:pt x="2633666" y="2737308"/>
                </a:lnTo>
                <a:cubicBezTo>
                  <a:pt x="2680985" y="2696178"/>
                  <a:pt x="2725813" y="2653802"/>
                  <a:pt x="2768151" y="2606441"/>
                </a:cubicBezTo>
                <a:close/>
                <a:moveTo>
                  <a:pt x="322514" y="2449399"/>
                </a:moveTo>
                <a:cubicBezTo>
                  <a:pt x="357381" y="2499254"/>
                  <a:pt x="397228" y="2549108"/>
                  <a:pt x="438321" y="2596470"/>
                </a:cubicBezTo>
                <a:lnTo>
                  <a:pt x="400964" y="2630121"/>
                </a:lnTo>
                <a:cubicBezTo>
                  <a:pt x="357381" y="2582760"/>
                  <a:pt x="317533" y="2531659"/>
                  <a:pt x="280176" y="2478066"/>
                </a:cubicBezTo>
                <a:close/>
                <a:moveTo>
                  <a:pt x="2984821" y="2303576"/>
                </a:moveTo>
                <a:lnTo>
                  <a:pt x="3029650" y="2327256"/>
                </a:lnTo>
                <a:cubicBezTo>
                  <a:pt x="2998519" y="2382096"/>
                  <a:pt x="2964898" y="2438182"/>
                  <a:pt x="2927541" y="2490529"/>
                </a:cubicBezTo>
                <a:lnTo>
                  <a:pt x="2885203" y="2460617"/>
                </a:lnTo>
                <a:cubicBezTo>
                  <a:pt x="2922560" y="2409516"/>
                  <a:pt x="2954936" y="2355923"/>
                  <a:pt x="2984821" y="2303576"/>
                </a:cubicBezTo>
                <a:close/>
                <a:moveTo>
                  <a:pt x="148183" y="2120361"/>
                </a:moveTo>
                <a:cubicBezTo>
                  <a:pt x="170597" y="2177693"/>
                  <a:pt x="196747" y="2236272"/>
                  <a:pt x="225387" y="2291112"/>
                </a:cubicBezTo>
                <a:lnTo>
                  <a:pt x="180559" y="2314793"/>
                </a:lnTo>
                <a:cubicBezTo>
                  <a:pt x="149428" y="2257460"/>
                  <a:pt x="123278" y="2198881"/>
                  <a:pt x="100864" y="2139056"/>
                </a:cubicBezTo>
                <a:close/>
                <a:moveTo>
                  <a:pt x="3120552" y="1955842"/>
                </a:moveTo>
                <a:lnTo>
                  <a:pt x="3169116" y="1967059"/>
                </a:lnTo>
                <a:cubicBezTo>
                  <a:pt x="3154173" y="2030623"/>
                  <a:pt x="3134249" y="2091695"/>
                  <a:pt x="3110590" y="2152766"/>
                </a:cubicBezTo>
                <a:lnTo>
                  <a:pt x="3063271" y="2134071"/>
                </a:lnTo>
                <a:cubicBezTo>
                  <a:pt x="3086931" y="2075492"/>
                  <a:pt x="3105609" y="2015667"/>
                  <a:pt x="3120552" y="1955842"/>
                </a:cubicBezTo>
                <a:close/>
                <a:moveTo>
                  <a:pt x="59771" y="1757671"/>
                </a:moveTo>
                <a:cubicBezTo>
                  <a:pt x="67243" y="1818742"/>
                  <a:pt x="78450" y="1881060"/>
                  <a:pt x="93393" y="1940885"/>
                </a:cubicBezTo>
                <a:lnTo>
                  <a:pt x="43583" y="1953349"/>
                </a:lnTo>
                <a:cubicBezTo>
                  <a:pt x="28640" y="1891031"/>
                  <a:pt x="16188" y="1826220"/>
                  <a:pt x="9962" y="1762656"/>
                </a:cubicBezTo>
                <a:close/>
                <a:moveTo>
                  <a:pt x="3166625" y="1584427"/>
                </a:moveTo>
                <a:lnTo>
                  <a:pt x="3217680" y="1584427"/>
                </a:lnTo>
                <a:cubicBezTo>
                  <a:pt x="3217680" y="1649237"/>
                  <a:pt x="3212699" y="1714048"/>
                  <a:pt x="3205228" y="1776366"/>
                </a:cubicBezTo>
                <a:lnTo>
                  <a:pt x="3155418" y="1771381"/>
                </a:lnTo>
                <a:cubicBezTo>
                  <a:pt x="3162890" y="1709063"/>
                  <a:pt x="3166625" y="1646745"/>
                  <a:pt x="3166625" y="1584427"/>
                </a:cubicBezTo>
                <a:close/>
                <a:moveTo>
                  <a:pt x="12452" y="1376285"/>
                </a:moveTo>
                <a:lnTo>
                  <a:pt x="63507" y="1382517"/>
                </a:lnTo>
                <a:cubicBezTo>
                  <a:pt x="56036" y="1444835"/>
                  <a:pt x="51055" y="1508399"/>
                  <a:pt x="49809" y="1570717"/>
                </a:cubicBezTo>
                <a:lnTo>
                  <a:pt x="0" y="1569471"/>
                </a:lnTo>
                <a:cubicBezTo>
                  <a:pt x="0" y="1504660"/>
                  <a:pt x="4981" y="1439849"/>
                  <a:pt x="12452" y="1376285"/>
                </a:cubicBezTo>
                <a:close/>
                <a:moveTo>
                  <a:pt x="3176587" y="1229215"/>
                </a:moveTo>
                <a:cubicBezTo>
                  <a:pt x="3190285" y="1291533"/>
                  <a:pt x="3202737" y="1355097"/>
                  <a:pt x="3208963" y="1419908"/>
                </a:cubicBezTo>
                <a:lnTo>
                  <a:pt x="3157909" y="1424893"/>
                </a:lnTo>
                <a:cubicBezTo>
                  <a:pt x="3151683" y="1362575"/>
                  <a:pt x="3141721" y="1300257"/>
                  <a:pt x="3126778" y="1240432"/>
                </a:cubicBezTo>
                <a:close/>
                <a:moveTo>
                  <a:pt x="110826" y="1002378"/>
                </a:moveTo>
                <a:lnTo>
                  <a:pt x="158145" y="1022319"/>
                </a:lnTo>
                <a:cubicBezTo>
                  <a:pt x="135731" y="1079652"/>
                  <a:pt x="115807" y="1139477"/>
                  <a:pt x="99619" y="1200549"/>
                </a:cubicBezTo>
                <a:lnTo>
                  <a:pt x="49809" y="1186839"/>
                </a:lnTo>
                <a:cubicBezTo>
                  <a:pt x="67243" y="1124521"/>
                  <a:pt x="87166" y="1063449"/>
                  <a:pt x="110826" y="1002378"/>
                </a:cubicBezTo>
                <a:close/>
                <a:moveTo>
                  <a:pt x="3043347" y="866525"/>
                </a:moveTo>
                <a:cubicBezTo>
                  <a:pt x="3073233" y="923857"/>
                  <a:pt x="3098138" y="983682"/>
                  <a:pt x="3120552" y="1043507"/>
                </a:cubicBezTo>
                <a:lnTo>
                  <a:pt x="3073233" y="1060956"/>
                </a:lnTo>
                <a:cubicBezTo>
                  <a:pt x="3052064" y="1002378"/>
                  <a:pt x="3025914" y="945045"/>
                  <a:pt x="2998519" y="890205"/>
                </a:cubicBezTo>
                <a:close/>
                <a:moveTo>
                  <a:pt x="297611" y="664615"/>
                </a:moveTo>
                <a:lnTo>
                  <a:pt x="338703" y="694527"/>
                </a:lnTo>
                <a:cubicBezTo>
                  <a:pt x="302592" y="744381"/>
                  <a:pt x="268970" y="797975"/>
                  <a:pt x="237840" y="852815"/>
                </a:cubicBezTo>
                <a:lnTo>
                  <a:pt x="194256" y="827887"/>
                </a:lnTo>
                <a:cubicBezTo>
                  <a:pt x="225387" y="771801"/>
                  <a:pt x="260254" y="716962"/>
                  <a:pt x="297611" y="664615"/>
                </a:cubicBezTo>
                <a:close/>
                <a:moveTo>
                  <a:pt x="2825432" y="547457"/>
                </a:moveTo>
                <a:cubicBezTo>
                  <a:pt x="2867770" y="596065"/>
                  <a:pt x="2907617" y="647166"/>
                  <a:pt x="2943729" y="700759"/>
                </a:cubicBezTo>
                <a:lnTo>
                  <a:pt x="2898118" y="728247"/>
                </a:lnTo>
                <a:lnTo>
                  <a:pt x="2786830" y="581109"/>
                </a:lnTo>
                <a:close/>
                <a:moveTo>
                  <a:pt x="560355" y="381691"/>
                </a:moveTo>
                <a:lnTo>
                  <a:pt x="592731" y="420328"/>
                </a:lnTo>
                <a:cubicBezTo>
                  <a:pt x="545412" y="460212"/>
                  <a:pt x="500584" y="503834"/>
                  <a:pt x="458246" y="549950"/>
                </a:cubicBezTo>
                <a:lnTo>
                  <a:pt x="420889" y="515052"/>
                </a:lnTo>
                <a:cubicBezTo>
                  <a:pt x="464472" y="468936"/>
                  <a:pt x="511791" y="422821"/>
                  <a:pt x="560355" y="381691"/>
                </a:cubicBezTo>
                <a:close/>
                <a:moveTo>
                  <a:pt x="2537783" y="290707"/>
                </a:moveTo>
                <a:cubicBezTo>
                  <a:pt x="2590083" y="326851"/>
                  <a:pt x="2641137" y="367981"/>
                  <a:pt x="2688456" y="410357"/>
                </a:cubicBezTo>
                <a:lnTo>
                  <a:pt x="2654835" y="448995"/>
                </a:lnTo>
                <a:cubicBezTo>
                  <a:pt x="2608761" y="406618"/>
                  <a:pt x="2558952" y="367981"/>
                  <a:pt x="2509143" y="331837"/>
                </a:cubicBezTo>
                <a:close/>
                <a:moveTo>
                  <a:pt x="882870" y="169810"/>
                </a:moveTo>
                <a:lnTo>
                  <a:pt x="905284" y="214679"/>
                </a:lnTo>
                <a:cubicBezTo>
                  <a:pt x="850494" y="242099"/>
                  <a:pt x="794458" y="273258"/>
                  <a:pt x="743404" y="308156"/>
                </a:cubicBezTo>
                <a:lnTo>
                  <a:pt x="714763" y="265780"/>
                </a:lnTo>
                <a:cubicBezTo>
                  <a:pt x="769554" y="230882"/>
                  <a:pt x="825589" y="198477"/>
                  <a:pt x="882870" y="169810"/>
                </a:cubicBezTo>
                <a:close/>
                <a:moveTo>
                  <a:pt x="2196590" y="108741"/>
                </a:moveTo>
                <a:cubicBezTo>
                  <a:pt x="2256361" y="132422"/>
                  <a:pt x="2316132" y="159841"/>
                  <a:pt x="2372167" y="189754"/>
                </a:cubicBezTo>
                <a:lnTo>
                  <a:pt x="2356183" y="237493"/>
                </a:lnTo>
                <a:lnTo>
                  <a:pt x="2177911" y="156102"/>
                </a:lnTo>
                <a:close/>
                <a:moveTo>
                  <a:pt x="1246478" y="40189"/>
                </a:moveTo>
                <a:lnTo>
                  <a:pt x="1257685" y="90043"/>
                </a:lnTo>
                <a:cubicBezTo>
                  <a:pt x="1196668" y="103753"/>
                  <a:pt x="1135652" y="121202"/>
                  <a:pt x="1077126" y="142390"/>
                </a:cubicBezTo>
                <a:lnTo>
                  <a:pt x="1060938" y="93782"/>
                </a:lnTo>
                <a:cubicBezTo>
                  <a:pt x="1120709" y="72594"/>
                  <a:pt x="1182971" y="55145"/>
                  <a:pt x="1246478" y="40189"/>
                </a:cubicBezTo>
                <a:close/>
                <a:moveTo>
                  <a:pt x="1821775" y="14016"/>
                </a:moveTo>
                <a:cubicBezTo>
                  <a:pt x="1886527" y="22740"/>
                  <a:pt x="1950034" y="35204"/>
                  <a:pt x="2012295" y="50160"/>
                </a:cubicBezTo>
                <a:lnTo>
                  <a:pt x="1999843" y="98768"/>
                </a:lnTo>
                <a:cubicBezTo>
                  <a:pt x="1938827" y="83812"/>
                  <a:pt x="1877810" y="71348"/>
                  <a:pt x="1816794" y="63870"/>
                </a:cubicBezTo>
                <a:close/>
                <a:moveTo>
                  <a:pt x="1630009" y="306"/>
                </a:moveTo>
                <a:lnTo>
                  <a:pt x="1630009" y="50160"/>
                </a:lnTo>
                <a:cubicBezTo>
                  <a:pt x="1566502" y="50160"/>
                  <a:pt x="1504241" y="52653"/>
                  <a:pt x="1441979" y="58884"/>
                </a:cubicBezTo>
                <a:lnTo>
                  <a:pt x="1436998" y="9030"/>
                </a:lnTo>
                <a:cubicBezTo>
                  <a:pt x="1500505" y="1552"/>
                  <a:pt x="1565257" y="-941"/>
                  <a:pt x="1630009" y="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6" name="Freeform 337">
            <a:extLst>
              <a:ext uri="{FF2B5EF4-FFF2-40B4-BE49-F238E27FC236}">
                <a16:creationId xmlns:a16="http://schemas.microsoft.com/office/drawing/2014/main" id="{95217354-BEB9-61A6-3E27-67ABB26D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86" y="2502463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4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4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7" name="Freeform 338">
            <a:extLst>
              <a:ext uri="{FF2B5EF4-FFF2-40B4-BE49-F238E27FC236}">
                <a16:creationId xmlns:a16="http://schemas.microsoft.com/office/drawing/2014/main" id="{FA58530D-9912-8B90-E744-2472C3FD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114" y="4179239"/>
            <a:ext cx="915078" cy="915078"/>
          </a:xfrm>
          <a:custGeom>
            <a:avLst/>
            <a:gdLst>
              <a:gd name="T0" fmla="*/ 1551 w 1552"/>
              <a:gd name="T1" fmla="*/ 776 h 1553"/>
              <a:gd name="T2" fmla="*/ 1551 w 1552"/>
              <a:gd name="T3" fmla="*/ 776 h 1553"/>
              <a:gd name="T4" fmla="*/ 776 w 1552"/>
              <a:gd name="T5" fmla="*/ 1552 h 1553"/>
              <a:gd name="T6" fmla="*/ 776 w 1552"/>
              <a:gd name="T7" fmla="*/ 1552 h 1553"/>
              <a:gd name="T8" fmla="*/ 0 w 1552"/>
              <a:gd name="T9" fmla="*/ 776 h 1553"/>
              <a:gd name="T10" fmla="*/ 0 w 1552"/>
              <a:gd name="T11" fmla="*/ 776 h 1553"/>
              <a:gd name="T12" fmla="*/ 776 w 1552"/>
              <a:gd name="T13" fmla="*/ 0 h 1553"/>
              <a:gd name="T14" fmla="*/ 776 w 1552"/>
              <a:gd name="T15" fmla="*/ 0 h 1553"/>
              <a:gd name="T16" fmla="*/ 1551 w 1552"/>
              <a:gd name="T17" fmla="*/ 776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2" h="1553">
                <a:moveTo>
                  <a:pt x="1551" y="776"/>
                </a:moveTo>
                <a:lnTo>
                  <a:pt x="1551" y="776"/>
                </a:lnTo>
                <a:cubicBezTo>
                  <a:pt x="1551" y="1204"/>
                  <a:pt x="1204" y="1552"/>
                  <a:pt x="776" y="1552"/>
                </a:cubicBezTo>
                <a:lnTo>
                  <a:pt x="776" y="1552"/>
                </a:lnTo>
                <a:cubicBezTo>
                  <a:pt x="347" y="1552"/>
                  <a:pt x="0" y="1204"/>
                  <a:pt x="0" y="776"/>
                </a:cubicBezTo>
                <a:lnTo>
                  <a:pt x="0" y="776"/>
                </a:lnTo>
                <a:cubicBezTo>
                  <a:pt x="0" y="347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1" y="347"/>
                  <a:pt x="1551" y="776"/>
                </a:cubicBezTo>
              </a:path>
            </a:pathLst>
          </a:custGeom>
          <a:solidFill>
            <a:srgbClr val="FEEAE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8" name="Freeform 339">
            <a:extLst>
              <a:ext uri="{FF2B5EF4-FFF2-40B4-BE49-F238E27FC236}">
                <a16:creationId xmlns:a16="http://schemas.microsoft.com/office/drawing/2014/main" id="{42D7B9D9-37A5-2CCF-A966-0EC0D9D7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444" y="2515459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CC3B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9" name="Freeform 340">
            <a:extLst>
              <a:ext uri="{FF2B5EF4-FFF2-40B4-BE49-F238E27FC236}">
                <a16:creationId xmlns:a16="http://schemas.microsoft.com/office/drawing/2014/main" id="{7341985B-D818-D316-2574-C9293095D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71" y="4179239"/>
            <a:ext cx="915078" cy="915078"/>
          </a:xfrm>
          <a:custGeom>
            <a:avLst/>
            <a:gdLst>
              <a:gd name="T0" fmla="*/ 1553 w 1554"/>
              <a:gd name="T1" fmla="*/ 775 h 1553"/>
              <a:gd name="T2" fmla="*/ 1553 w 1554"/>
              <a:gd name="T3" fmla="*/ 775 h 1553"/>
              <a:gd name="T4" fmla="*/ 777 w 1554"/>
              <a:gd name="T5" fmla="*/ 1552 h 1553"/>
              <a:gd name="T6" fmla="*/ 777 w 1554"/>
              <a:gd name="T7" fmla="*/ 1552 h 1553"/>
              <a:gd name="T8" fmla="*/ 0 w 1554"/>
              <a:gd name="T9" fmla="*/ 775 h 1553"/>
              <a:gd name="T10" fmla="*/ 0 w 1554"/>
              <a:gd name="T11" fmla="*/ 775 h 1553"/>
              <a:gd name="T12" fmla="*/ 777 w 1554"/>
              <a:gd name="T13" fmla="*/ 0 h 1553"/>
              <a:gd name="T14" fmla="*/ 777 w 1554"/>
              <a:gd name="T15" fmla="*/ 0 h 1553"/>
              <a:gd name="T16" fmla="*/ 1553 w 1554"/>
              <a:gd name="T17" fmla="*/ 775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553">
                <a:moveTo>
                  <a:pt x="1553" y="775"/>
                </a:moveTo>
                <a:lnTo>
                  <a:pt x="1553" y="775"/>
                </a:lnTo>
                <a:cubicBezTo>
                  <a:pt x="1553" y="1204"/>
                  <a:pt x="1205" y="1552"/>
                  <a:pt x="777" y="1552"/>
                </a:cubicBezTo>
                <a:lnTo>
                  <a:pt x="777" y="1552"/>
                </a:lnTo>
                <a:cubicBezTo>
                  <a:pt x="348" y="1552"/>
                  <a:pt x="0" y="1204"/>
                  <a:pt x="0" y="775"/>
                </a:cubicBezTo>
                <a:lnTo>
                  <a:pt x="0" y="775"/>
                </a:lnTo>
                <a:cubicBezTo>
                  <a:pt x="0" y="347"/>
                  <a:pt x="348" y="0"/>
                  <a:pt x="777" y="0"/>
                </a:cubicBezTo>
                <a:lnTo>
                  <a:pt x="777" y="0"/>
                </a:lnTo>
                <a:cubicBezTo>
                  <a:pt x="1205" y="0"/>
                  <a:pt x="1553" y="347"/>
                  <a:pt x="1553" y="775"/>
                </a:cubicBezTo>
              </a:path>
            </a:pathLst>
          </a:custGeom>
          <a:solidFill>
            <a:srgbClr val="F89F88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0" name="Freeform 345">
            <a:extLst>
              <a:ext uri="{FF2B5EF4-FFF2-40B4-BE49-F238E27FC236}">
                <a16:creationId xmlns:a16="http://schemas.microsoft.com/office/drawing/2014/main" id="{F6842CFB-44CC-440F-1B06-9E775F15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03" y="3573522"/>
            <a:ext cx="701907" cy="605718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1" name="Freeform 346">
            <a:extLst>
              <a:ext uri="{FF2B5EF4-FFF2-40B4-BE49-F238E27FC236}">
                <a16:creationId xmlns:a16="http://schemas.microsoft.com/office/drawing/2014/main" id="{C8D46BE3-5DD7-40A1-85DB-889A95F8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57" y="3591717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2" name="Freeform 347">
            <a:extLst>
              <a:ext uri="{FF2B5EF4-FFF2-40B4-BE49-F238E27FC236}">
                <a16:creationId xmlns:a16="http://schemas.microsoft.com/office/drawing/2014/main" id="{A97FE5D0-5F0B-8881-FD40-19B7EBE9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442" y="3555322"/>
            <a:ext cx="699308" cy="587522"/>
          </a:xfrm>
          <a:custGeom>
            <a:avLst/>
            <a:gdLst>
              <a:gd name="T0" fmla="*/ 1160 w 1188"/>
              <a:gd name="T1" fmla="*/ 997 h 998"/>
              <a:gd name="T2" fmla="*/ 0 w 1188"/>
              <a:gd name="T3" fmla="*/ 30 h 998"/>
              <a:gd name="T4" fmla="*/ 26 w 1188"/>
              <a:gd name="T5" fmla="*/ 0 h 998"/>
              <a:gd name="T6" fmla="*/ 1187 w 1188"/>
              <a:gd name="T7" fmla="*/ 967 h 998"/>
              <a:gd name="T8" fmla="*/ 1160 w 1188"/>
              <a:gd name="T9" fmla="*/ 99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998">
                <a:moveTo>
                  <a:pt x="1160" y="997"/>
                </a:moveTo>
                <a:lnTo>
                  <a:pt x="0" y="30"/>
                </a:lnTo>
                <a:lnTo>
                  <a:pt x="26" y="0"/>
                </a:lnTo>
                <a:lnTo>
                  <a:pt x="1187" y="967"/>
                </a:lnTo>
                <a:lnTo>
                  <a:pt x="1160" y="99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3" name="Freeform 69">
            <a:extLst>
              <a:ext uri="{FF2B5EF4-FFF2-40B4-BE49-F238E27FC236}">
                <a16:creationId xmlns:a16="http://schemas.microsoft.com/office/drawing/2014/main" id="{08DB7CEB-8641-3AC8-BECA-B003B1E7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636" y="2212841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4" name="Freeform 70">
            <a:extLst>
              <a:ext uri="{FF2B5EF4-FFF2-40B4-BE49-F238E27FC236}">
                <a16:creationId xmlns:a16="http://schemas.microsoft.com/office/drawing/2014/main" id="{4C61DBD8-A2C7-E0AE-1E2C-BC6EA258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455" y="2093257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5" name="Freeform 339">
            <a:extLst>
              <a:ext uri="{FF2B5EF4-FFF2-40B4-BE49-F238E27FC236}">
                <a16:creationId xmlns:a16="http://schemas.microsoft.com/office/drawing/2014/main" id="{23CD4A00-DC48-0FF4-D3A1-8D81F26B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613" y="2384417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05546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6" name="Freeform 346">
            <a:extLst>
              <a:ext uri="{FF2B5EF4-FFF2-40B4-BE49-F238E27FC236}">
                <a16:creationId xmlns:a16="http://schemas.microsoft.com/office/drawing/2014/main" id="{F7CA9DD2-AD72-81BA-9063-B69507BB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26" y="3460675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7" name="Freeform 68">
            <a:extLst>
              <a:ext uri="{FF2B5EF4-FFF2-40B4-BE49-F238E27FC236}">
                <a16:creationId xmlns:a16="http://schemas.microsoft.com/office/drawing/2014/main" id="{8272A1E5-022A-9F7D-2AB5-720531B0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61" y="1958076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2E0620AE-7C6A-F1AE-7D73-72A1D30D2AFB}"/>
              </a:ext>
            </a:extLst>
          </p:cNvPr>
          <p:cNvSpPr txBox="1"/>
          <p:nvPr/>
        </p:nvSpPr>
        <p:spPr>
          <a:xfrm>
            <a:off x="1312356" y="2618591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01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441FBCD6-1534-8203-6CD8-9E83824E28C3}"/>
              </a:ext>
            </a:extLst>
          </p:cNvPr>
          <p:cNvSpPr txBox="1"/>
          <p:nvPr/>
        </p:nvSpPr>
        <p:spPr>
          <a:xfrm>
            <a:off x="3359303" y="429768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02</a:t>
            </a:r>
          </a:p>
        </p:txBody>
      </p:sp>
      <p:sp>
        <p:nvSpPr>
          <p:cNvPr id="40" name="TextBox 30">
            <a:extLst>
              <a:ext uri="{FF2B5EF4-FFF2-40B4-BE49-F238E27FC236}">
                <a16:creationId xmlns:a16="http://schemas.microsoft.com/office/drawing/2014/main" id="{5FD723C5-8C8F-5255-DAFE-1541A68B8659}"/>
              </a:ext>
            </a:extLst>
          </p:cNvPr>
          <p:cNvSpPr txBox="1"/>
          <p:nvPr/>
        </p:nvSpPr>
        <p:spPr>
          <a:xfrm>
            <a:off x="5406534" y="2619750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03</a:t>
            </a: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A913968E-C797-D02F-6C28-25DAACB6A0E4}"/>
              </a:ext>
            </a:extLst>
          </p:cNvPr>
          <p:cNvSpPr txBox="1"/>
          <p:nvPr/>
        </p:nvSpPr>
        <p:spPr>
          <a:xfrm>
            <a:off x="7487748" y="431361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04</a:t>
            </a: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1112502A-B32C-5057-9D2D-61E117BEECEA}"/>
              </a:ext>
            </a:extLst>
          </p:cNvPr>
          <p:cNvSpPr txBox="1"/>
          <p:nvPr/>
        </p:nvSpPr>
        <p:spPr>
          <a:xfrm>
            <a:off x="9390927" y="2514573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1F3241"/>
                </a:solidFill>
                <a:latin typeface="Montserrat" pitchFamily="2" charset="77"/>
              </a:rPr>
              <a:t>05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324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F8A5F0A4-C7AF-68F5-867F-EFA3AB819E88}"/>
              </a:ext>
            </a:extLst>
          </p:cNvPr>
          <p:cNvSpPr txBox="1"/>
          <p:nvPr/>
        </p:nvSpPr>
        <p:spPr>
          <a:xfrm>
            <a:off x="1174137" y="4082780"/>
            <a:ext cx="211742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 bill is conceptualized/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drafted.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id="{739872CD-8801-3C97-1F84-C08B550D9571}"/>
              </a:ext>
            </a:extLst>
          </p:cNvPr>
          <p:cNvSpPr txBox="1"/>
          <p:nvPr/>
        </p:nvSpPr>
        <p:spPr>
          <a:xfrm>
            <a:off x="3380291" y="2098589"/>
            <a:ext cx="200517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Print hearing/Request to Introduce.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5" name="TextBox 35">
            <a:extLst>
              <a:ext uri="{FF2B5EF4-FFF2-40B4-BE49-F238E27FC236}">
                <a16:creationId xmlns:a16="http://schemas.microsoft.com/office/drawing/2014/main" id="{5A257EAF-CE94-DBA8-9102-38025E1CFC4A}"/>
              </a:ext>
            </a:extLst>
          </p:cNvPr>
          <p:cNvSpPr txBox="1"/>
          <p:nvPr/>
        </p:nvSpPr>
        <p:spPr>
          <a:xfrm>
            <a:off x="5215768" y="4181309"/>
            <a:ext cx="235132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is introduced and read on the floor. Assigned a bill number.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4807B279-CCAC-B525-FF9D-4BC7E64B824F}"/>
              </a:ext>
            </a:extLst>
          </p:cNvPr>
          <p:cNvSpPr txBox="1"/>
          <p:nvPr/>
        </p:nvSpPr>
        <p:spPr>
          <a:xfrm>
            <a:off x="7280972" y="2384417"/>
            <a:ext cx="217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bill is referred to the Germane Committee.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7" name="TextBox 37">
            <a:extLst>
              <a:ext uri="{FF2B5EF4-FFF2-40B4-BE49-F238E27FC236}">
                <a16:creationId xmlns:a16="http://schemas.microsoft.com/office/drawing/2014/main" id="{1466230A-C78E-6D77-AE51-69E14AA4AB8C}"/>
              </a:ext>
            </a:extLst>
          </p:cNvPr>
          <p:cNvSpPr txBox="1"/>
          <p:nvPr/>
        </p:nvSpPr>
        <p:spPr>
          <a:xfrm>
            <a:off x="9657192" y="3883211"/>
            <a:ext cx="1681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Full Committee Hearing is held.</a:t>
            </a: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E72A610A-D681-911E-3265-A627D8E888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1576" y="2902360"/>
            <a:ext cx="1526417" cy="45719"/>
          </a:xfrm>
          <a:custGeom>
            <a:avLst/>
            <a:gdLst>
              <a:gd name="T0" fmla="*/ 1087 w 1088"/>
              <a:gd name="T1" fmla="*/ 40 h 41"/>
              <a:gd name="T2" fmla="*/ 0 w 1088"/>
              <a:gd name="T3" fmla="*/ 40 h 41"/>
              <a:gd name="T4" fmla="*/ 0 w 1088"/>
              <a:gd name="T5" fmla="*/ 0 h 41"/>
              <a:gd name="T6" fmla="*/ 1087 w 1088"/>
              <a:gd name="T7" fmla="*/ 0 h 41"/>
              <a:gd name="T8" fmla="*/ 1087 w 1088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41">
                <a:moveTo>
                  <a:pt x="1087" y="40"/>
                </a:moveTo>
                <a:lnTo>
                  <a:pt x="0" y="40"/>
                </a:lnTo>
                <a:lnTo>
                  <a:pt x="0" y="0"/>
                </a:lnTo>
                <a:lnTo>
                  <a:pt x="1087" y="0"/>
                </a:lnTo>
                <a:lnTo>
                  <a:pt x="1087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49" name="Freeform 345">
            <a:extLst>
              <a:ext uri="{FF2B5EF4-FFF2-40B4-BE49-F238E27FC236}">
                <a16:creationId xmlns:a16="http://schemas.microsoft.com/office/drawing/2014/main" id="{D7652FBC-9395-FFAB-EE96-0789D923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672" y="3442479"/>
            <a:ext cx="1281631" cy="1105997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88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824C00-7E8A-3CFB-FFBB-FA54FF3C2D5C}"/>
              </a:ext>
            </a:extLst>
          </p:cNvPr>
          <p:cNvSpPr>
            <a:spLocks noGrp="1"/>
          </p:cNvSpPr>
          <p:nvPr/>
        </p:nvSpPr>
        <p:spPr>
          <a:xfrm>
            <a:off x="573906" y="234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The Legislative Process – ID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(cont.) </a:t>
            </a:r>
          </a:p>
        </p:txBody>
      </p:sp>
      <p:sp>
        <p:nvSpPr>
          <p:cNvPr id="10" name="Freeform 64">
            <a:extLst>
              <a:ext uri="{FF2B5EF4-FFF2-40B4-BE49-F238E27FC236}">
                <a16:creationId xmlns:a16="http://schemas.microsoft.com/office/drawing/2014/main" id="{A0F36084-34D8-61CC-EE28-76EE6BC8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43" y="2086519"/>
            <a:ext cx="1767765" cy="1739168"/>
          </a:xfrm>
          <a:custGeom>
            <a:avLst/>
            <a:gdLst>
              <a:gd name="T0" fmla="*/ 1499 w 2998"/>
              <a:gd name="T1" fmla="*/ 40 h 2948"/>
              <a:gd name="T2" fmla="*/ 1499 w 2998"/>
              <a:gd name="T3" fmla="*/ 40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0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3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3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2" name="Freeform 65">
            <a:extLst>
              <a:ext uri="{FF2B5EF4-FFF2-40B4-BE49-F238E27FC236}">
                <a16:creationId xmlns:a16="http://schemas.microsoft.com/office/drawing/2014/main" id="{20263E5D-BB7B-EFC4-67F0-C77E3BE8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10" y="2323086"/>
            <a:ext cx="1281631" cy="1260833"/>
          </a:xfrm>
          <a:custGeom>
            <a:avLst/>
            <a:gdLst>
              <a:gd name="T0" fmla="*/ 1086 w 2172"/>
              <a:gd name="T1" fmla="*/ 41 h 2137"/>
              <a:gd name="T2" fmla="*/ 1086 w 2172"/>
              <a:gd name="T3" fmla="*/ 41 h 2137"/>
              <a:gd name="T4" fmla="*/ 40 w 2172"/>
              <a:gd name="T5" fmla="*/ 1069 h 2137"/>
              <a:gd name="T6" fmla="*/ 40 w 2172"/>
              <a:gd name="T7" fmla="*/ 1069 h 2137"/>
              <a:gd name="T8" fmla="*/ 1086 w 2172"/>
              <a:gd name="T9" fmla="*/ 2095 h 2137"/>
              <a:gd name="T10" fmla="*/ 1086 w 2172"/>
              <a:gd name="T11" fmla="*/ 2095 h 2137"/>
              <a:gd name="T12" fmla="*/ 2131 w 2172"/>
              <a:gd name="T13" fmla="*/ 1069 h 2137"/>
              <a:gd name="T14" fmla="*/ 2131 w 2172"/>
              <a:gd name="T15" fmla="*/ 1069 h 2137"/>
              <a:gd name="T16" fmla="*/ 1086 w 2172"/>
              <a:gd name="T17" fmla="*/ 41 h 2137"/>
              <a:gd name="T18" fmla="*/ 1086 w 2172"/>
              <a:gd name="T19" fmla="*/ 2136 h 2137"/>
              <a:gd name="T20" fmla="*/ 1086 w 2172"/>
              <a:gd name="T21" fmla="*/ 2136 h 2137"/>
              <a:gd name="T22" fmla="*/ 0 w 2172"/>
              <a:gd name="T23" fmla="*/ 1069 h 2137"/>
              <a:gd name="T24" fmla="*/ 0 w 2172"/>
              <a:gd name="T25" fmla="*/ 1069 h 2137"/>
              <a:gd name="T26" fmla="*/ 1086 w 2172"/>
              <a:gd name="T27" fmla="*/ 0 h 2137"/>
              <a:gd name="T28" fmla="*/ 1086 w 2172"/>
              <a:gd name="T29" fmla="*/ 0 h 2137"/>
              <a:gd name="T30" fmla="*/ 2171 w 2172"/>
              <a:gd name="T31" fmla="*/ 1069 h 2137"/>
              <a:gd name="T32" fmla="*/ 2171 w 2172"/>
              <a:gd name="T33" fmla="*/ 1069 h 2137"/>
              <a:gd name="T34" fmla="*/ 1086 w 2172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7">
                <a:moveTo>
                  <a:pt x="1086" y="41"/>
                </a:moveTo>
                <a:lnTo>
                  <a:pt x="1086" y="41"/>
                </a:lnTo>
                <a:cubicBezTo>
                  <a:pt x="510" y="41"/>
                  <a:pt x="40" y="502"/>
                  <a:pt x="40" y="1069"/>
                </a:cubicBezTo>
                <a:lnTo>
                  <a:pt x="40" y="1069"/>
                </a:lnTo>
                <a:cubicBezTo>
                  <a:pt x="40" y="1635"/>
                  <a:pt x="510" y="2095"/>
                  <a:pt x="1086" y="2095"/>
                </a:cubicBezTo>
                <a:lnTo>
                  <a:pt x="1086" y="2095"/>
                </a:lnTo>
                <a:cubicBezTo>
                  <a:pt x="1662" y="2095"/>
                  <a:pt x="2131" y="1635"/>
                  <a:pt x="2131" y="1069"/>
                </a:cubicBezTo>
                <a:lnTo>
                  <a:pt x="2131" y="1069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6D0CE341-E614-F9E2-0638-DCE182614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772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3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3" y="0"/>
                  <a:pt x="1499" y="0"/>
                </a:cubicBezTo>
                <a:lnTo>
                  <a:pt x="1499" y="0"/>
                </a:lnTo>
                <a:cubicBezTo>
                  <a:pt x="2324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4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02BDC13C-808D-A356-CE7A-589FFF88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542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1 w 2172"/>
              <a:gd name="T5" fmla="*/ 1069 h 2138"/>
              <a:gd name="T6" fmla="*/ 41 w 2172"/>
              <a:gd name="T7" fmla="*/ 1069 h 2138"/>
              <a:gd name="T8" fmla="*/ 1086 w 2172"/>
              <a:gd name="T9" fmla="*/ 2096 h 2138"/>
              <a:gd name="T10" fmla="*/ 1086 w 2172"/>
              <a:gd name="T11" fmla="*/ 2096 h 2138"/>
              <a:gd name="T12" fmla="*/ 2130 w 2172"/>
              <a:gd name="T13" fmla="*/ 1069 h 2138"/>
              <a:gd name="T14" fmla="*/ 2130 w 2172"/>
              <a:gd name="T15" fmla="*/ 1069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9 h 2138"/>
              <a:gd name="T24" fmla="*/ 0 w 2172"/>
              <a:gd name="T25" fmla="*/ 1069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9 h 2138"/>
              <a:gd name="T32" fmla="*/ 2171 w 2172"/>
              <a:gd name="T33" fmla="*/ 1069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3"/>
                  <a:pt x="41" y="1069"/>
                </a:cubicBezTo>
                <a:lnTo>
                  <a:pt x="41" y="1069"/>
                </a:lnTo>
                <a:cubicBezTo>
                  <a:pt x="41" y="1636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0" y="1636"/>
                  <a:pt x="2130" y="1069"/>
                </a:cubicBezTo>
                <a:lnTo>
                  <a:pt x="2130" y="1069"/>
                </a:lnTo>
                <a:cubicBezTo>
                  <a:pt x="2130" y="503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8"/>
                  <a:pt x="0" y="1069"/>
                </a:cubicBezTo>
                <a:lnTo>
                  <a:pt x="0" y="1069"/>
                </a:lnTo>
                <a:cubicBezTo>
                  <a:pt x="0" y="480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80"/>
                  <a:pt x="2171" y="1069"/>
                </a:cubicBezTo>
                <a:lnTo>
                  <a:pt x="2171" y="1069"/>
                </a:lnTo>
                <a:cubicBezTo>
                  <a:pt x="2171" y="1658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639589EC-D9F8-CC7F-24DB-6509AF46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100" y="2104714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3BC7C173-55D6-B40A-6348-2A72D31B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67" y="2343883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E215F224-E793-BD69-5496-F87137CF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286" y="2224299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5E4513E6-B7E3-A7D7-3EDF-5EFCF24C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357" y="3888406"/>
            <a:ext cx="1522808" cy="1499083"/>
          </a:xfrm>
          <a:custGeom>
            <a:avLst/>
            <a:gdLst>
              <a:gd name="connsiteX0" fmla="*/ 1788845 w 3217679"/>
              <a:gd name="connsiteY0" fmla="*/ 3106502 h 3167550"/>
              <a:gd name="connsiteX1" fmla="*/ 1793828 w 3217679"/>
              <a:gd name="connsiteY1" fmla="*/ 3157583 h 3167550"/>
              <a:gd name="connsiteX2" fmla="*/ 1609463 w 3217679"/>
              <a:gd name="connsiteY2" fmla="*/ 3167550 h 3167550"/>
              <a:gd name="connsiteX3" fmla="*/ 1601988 w 3217679"/>
              <a:gd name="connsiteY3" fmla="*/ 3167550 h 3167550"/>
              <a:gd name="connsiteX4" fmla="*/ 1601988 w 3217679"/>
              <a:gd name="connsiteY4" fmla="*/ 3116470 h 3167550"/>
              <a:gd name="connsiteX5" fmla="*/ 1609463 w 3217679"/>
              <a:gd name="connsiteY5" fmla="*/ 3116470 h 3167550"/>
              <a:gd name="connsiteX6" fmla="*/ 1788845 w 3217679"/>
              <a:gd name="connsiteY6" fmla="*/ 3106502 h 3167550"/>
              <a:gd name="connsiteX7" fmla="*/ 1230765 w 3217679"/>
              <a:gd name="connsiteY7" fmla="*/ 3070372 h 3167550"/>
              <a:gd name="connsiteX8" fmla="*/ 1415131 w 3217679"/>
              <a:gd name="connsiteY8" fmla="*/ 3105257 h 3167550"/>
              <a:gd name="connsiteX9" fmla="*/ 1408903 w 3217679"/>
              <a:gd name="connsiteY9" fmla="*/ 3155092 h 3167550"/>
              <a:gd name="connsiteX10" fmla="*/ 1218308 w 3217679"/>
              <a:gd name="connsiteY10" fmla="*/ 3120207 h 3167550"/>
              <a:gd name="connsiteX11" fmla="*/ 2152594 w 3217679"/>
              <a:gd name="connsiteY11" fmla="*/ 3020538 h 3167550"/>
              <a:gd name="connsiteX12" fmla="*/ 2171279 w 3217679"/>
              <a:gd name="connsiteY12" fmla="*/ 3069126 h 3167550"/>
              <a:gd name="connsiteX13" fmla="*/ 1984422 w 3217679"/>
              <a:gd name="connsiteY13" fmla="*/ 3123945 h 3167550"/>
              <a:gd name="connsiteX14" fmla="*/ 1973211 w 3217679"/>
              <a:gd name="connsiteY14" fmla="*/ 3075356 h 3167550"/>
              <a:gd name="connsiteX15" fmla="*/ 2152594 w 3217679"/>
              <a:gd name="connsiteY15" fmla="*/ 3020538 h 3167550"/>
              <a:gd name="connsiteX16" fmla="*/ 880720 w 3217679"/>
              <a:gd name="connsiteY16" fmla="*/ 2939556 h 3167550"/>
              <a:gd name="connsiteX17" fmla="*/ 1051383 w 3217679"/>
              <a:gd name="connsiteY17" fmla="*/ 3016800 h 3167550"/>
              <a:gd name="connsiteX18" fmla="*/ 1033943 w 3217679"/>
              <a:gd name="connsiteY18" fmla="*/ 3062897 h 3167550"/>
              <a:gd name="connsiteX19" fmla="*/ 857051 w 3217679"/>
              <a:gd name="connsiteY19" fmla="*/ 2984408 h 3167550"/>
              <a:gd name="connsiteX20" fmla="*/ 2486445 w 3217679"/>
              <a:gd name="connsiteY20" fmla="*/ 2851100 h 3167550"/>
              <a:gd name="connsiteX21" fmla="*/ 2515097 w 3217679"/>
              <a:gd name="connsiteY21" fmla="*/ 2893459 h 3167550"/>
              <a:gd name="connsiteX22" fmla="*/ 2348171 w 3217679"/>
              <a:gd name="connsiteY22" fmla="*/ 2990637 h 3167550"/>
              <a:gd name="connsiteX23" fmla="*/ 2324502 w 3217679"/>
              <a:gd name="connsiteY23" fmla="*/ 2945786 h 3167550"/>
              <a:gd name="connsiteX24" fmla="*/ 2486445 w 3217679"/>
              <a:gd name="connsiteY24" fmla="*/ 2851100 h 3167550"/>
              <a:gd name="connsiteX25" fmla="*/ 571783 w 3217679"/>
              <a:gd name="connsiteY25" fmla="*/ 2727758 h 3167550"/>
              <a:gd name="connsiteX26" fmla="*/ 720023 w 3217679"/>
              <a:gd name="connsiteY26" fmla="*/ 2843624 h 3167550"/>
              <a:gd name="connsiteX27" fmla="*/ 691371 w 3217679"/>
              <a:gd name="connsiteY27" fmla="*/ 2884738 h 3167550"/>
              <a:gd name="connsiteX28" fmla="*/ 539394 w 3217679"/>
              <a:gd name="connsiteY28" fmla="*/ 2766380 h 3167550"/>
              <a:gd name="connsiteX29" fmla="*/ 2769222 w 3217679"/>
              <a:gd name="connsiteY29" fmla="*/ 2606910 h 3167550"/>
              <a:gd name="connsiteX30" fmla="*/ 2806594 w 3217679"/>
              <a:gd name="connsiteY30" fmla="*/ 2641794 h 3167550"/>
              <a:gd name="connsiteX31" fmla="*/ 2668319 w 3217679"/>
              <a:gd name="connsiteY31" fmla="*/ 2776348 h 3167550"/>
              <a:gd name="connsiteX32" fmla="*/ 2634685 w 3217679"/>
              <a:gd name="connsiteY32" fmla="*/ 2737726 h 3167550"/>
              <a:gd name="connsiteX33" fmla="*/ 2769222 w 3217679"/>
              <a:gd name="connsiteY33" fmla="*/ 2606910 h 3167550"/>
              <a:gd name="connsiteX34" fmla="*/ 322640 w 3217679"/>
              <a:gd name="connsiteY34" fmla="*/ 2449930 h 3167550"/>
              <a:gd name="connsiteX35" fmla="*/ 439737 w 3217679"/>
              <a:gd name="connsiteY35" fmla="*/ 2596942 h 3167550"/>
              <a:gd name="connsiteX36" fmla="*/ 401120 w 3217679"/>
              <a:gd name="connsiteY36" fmla="*/ 2630581 h 3167550"/>
              <a:gd name="connsiteX37" fmla="*/ 281531 w 3217679"/>
              <a:gd name="connsiteY37" fmla="*/ 2478585 h 3167550"/>
              <a:gd name="connsiteX38" fmla="*/ 2985977 w 3217679"/>
              <a:gd name="connsiteY38" fmla="*/ 2302918 h 3167550"/>
              <a:gd name="connsiteX39" fmla="*/ 3030822 w 3217679"/>
              <a:gd name="connsiteY39" fmla="*/ 2326589 h 3167550"/>
              <a:gd name="connsiteX40" fmla="*/ 2928674 w 3217679"/>
              <a:gd name="connsiteY40" fmla="*/ 2491044 h 3167550"/>
              <a:gd name="connsiteX41" fmla="*/ 2887565 w 3217679"/>
              <a:gd name="connsiteY41" fmla="*/ 2461143 h 3167550"/>
              <a:gd name="connsiteX42" fmla="*/ 2985977 w 3217679"/>
              <a:gd name="connsiteY42" fmla="*/ 2302918 h 3167550"/>
              <a:gd name="connsiteX43" fmla="*/ 148240 w 3217679"/>
              <a:gd name="connsiteY43" fmla="*/ 2119775 h 3167550"/>
              <a:gd name="connsiteX44" fmla="*/ 225474 w 3217679"/>
              <a:gd name="connsiteY44" fmla="*/ 2290459 h 3167550"/>
              <a:gd name="connsiteX45" fmla="*/ 180629 w 3217679"/>
              <a:gd name="connsiteY45" fmla="*/ 2314130 h 3167550"/>
              <a:gd name="connsiteX46" fmla="*/ 100903 w 3217679"/>
              <a:gd name="connsiteY46" fmla="*/ 2138463 h 3167550"/>
              <a:gd name="connsiteX47" fmla="*/ 3121759 w 3217679"/>
              <a:gd name="connsiteY47" fmla="*/ 1954074 h 3167550"/>
              <a:gd name="connsiteX48" fmla="*/ 3171588 w 3217679"/>
              <a:gd name="connsiteY48" fmla="*/ 1966533 h 3167550"/>
              <a:gd name="connsiteX49" fmla="*/ 3111793 w 3217679"/>
              <a:gd name="connsiteY49" fmla="*/ 2152168 h 3167550"/>
              <a:gd name="connsiteX50" fmla="*/ 3064457 w 3217679"/>
              <a:gd name="connsiteY50" fmla="*/ 2133480 h 3167550"/>
              <a:gd name="connsiteX51" fmla="*/ 3121759 w 3217679"/>
              <a:gd name="connsiteY51" fmla="*/ 1954074 h 3167550"/>
              <a:gd name="connsiteX52" fmla="*/ 61040 w 3217679"/>
              <a:gd name="connsiteY52" fmla="*/ 1757227 h 3167550"/>
              <a:gd name="connsiteX53" fmla="*/ 92183 w 3217679"/>
              <a:gd name="connsiteY53" fmla="*/ 1941616 h 3167550"/>
              <a:gd name="connsiteX54" fmla="*/ 43600 w 3217679"/>
              <a:gd name="connsiteY54" fmla="*/ 1952828 h 3167550"/>
              <a:gd name="connsiteX55" fmla="*/ 9966 w 3217679"/>
              <a:gd name="connsiteY55" fmla="*/ 1762211 h 3167550"/>
              <a:gd name="connsiteX56" fmla="*/ 3166605 w 3217679"/>
              <a:gd name="connsiteY56" fmla="*/ 1584052 h 3167550"/>
              <a:gd name="connsiteX57" fmla="*/ 3217679 w 3217679"/>
              <a:gd name="connsiteY57" fmla="*/ 1584052 h 3167550"/>
              <a:gd name="connsiteX58" fmla="*/ 3206468 w 3217679"/>
              <a:gd name="connsiteY58" fmla="*/ 1775915 h 3167550"/>
              <a:gd name="connsiteX59" fmla="*/ 3155393 w 3217679"/>
              <a:gd name="connsiteY59" fmla="*/ 1770932 h 3167550"/>
              <a:gd name="connsiteX60" fmla="*/ 3166605 w 3217679"/>
              <a:gd name="connsiteY60" fmla="*/ 1584052 h 3167550"/>
              <a:gd name="connsiteX61" fmla="*/ 13703 w 3217679"/>
              <a:gd name="connsiteY61" fmla="*/ 1375992 h 3167550"/>
              <a:gd name="connsiteX62" fmla="*/ 63531 w 3217679"/>
              <a:gd name="connsiteY62" fmla="*/ 1383467 h 3167550"/>
              <a:gd name="connsiteX63" fmla="*/ 51074 w 3217679"/>
              <a:gd name="connsiteY63" fmla="*/ 1570347 h 3167550"/>
              <a:gd name="connsiteX64" fmla="*/ 0 w 3217679"/>
              <a:gd name="connsiteY64" fmla="*/ 1569101 h 3167550"/>
              <a:gd name="connsiteX65" fmla="*/ 13703 w 3217679"/>
              <a:gd name="connsiteY65" fmla="*/ 1375992 h 3167550"/>
              <a:gd name="connsiteX66" fmla="*/ 3177817 w 3217679"/>
              <a:gd name="connsiteY66" fmla="*/ 1228979 h 3167550"/>
              <a:gd name="connsiteX67" fmla="*/ 3210205 w 3217679"/>
              <a:gd name="connsiteY67" fmla="*/ 1419597 h 3167550"/>
              <a:gd name="connsiteX68" fmla="*/ 3159131 w 3217679"/>
              <a:gd name="connsiteY68" fmla="*/ 1424580 h 3167550"/>
              <a:gd name="connsiteX69" fmla="*/ 3129233 w 3217679"/>
              <a:gd name="connsiteY69" fmla="*/ 1240192 h 3167550"/>
              <a:gd name="connsiteX70" fmla="*/ 112114 w 3217679"/>
              <a:gd name="connsiteY70" fmla="*/ 1003477 h 3167550"/>
              <a:gd name="connsiteX71" fmla="*/ 158206 w 3217679"/>
              <a:gd name="connsiteY71" fmla="*/ 1022165 h 3167550"/>
              <a:gd name="connsiteX72" fmla="*/ 99657 w 3217679"/>
              <a:gd name="connsiteY72" fmla="*/ 1200324 h 3167550"/>
              <a:gd name="connsiteX73" fmla="*/ 51074 w 3217679"/>
              <a:gd name="connsiteY73" fmla="*/ 1186620 h 3167550"/>
              <a:gd name="connsiteX74" fmla="*/ 112114 w 3217679"/>
              <a:gd name="connsiteY74" fmla="*/ 1003477 h 3167550"/>
              <a:gd name="connsiteX75" fmla="*/ 3044525 w 3217679"/>
              <a:gd name="connsiteY75" fmla="*/ 866431 h 3167550"/>
              <a:gd name="connsiteX76" fmla="*/ 3123005 w 3217679"/>
              <a:gd name="connsiteY76" fmla="*/ 1043345 h 3167550"/>
              <a:gd name="connsiteX77" fmla="*/ 3074422 w 3217679"/>
              <a:gd name="connsiteY77" fmla="*/ 1060787 h 3167550"/>
              <a:gd name="connsiteX78" fmla="*/ 2998433 w 3217679"/>
              <a:gd name="connsiteY78" fmla="*/ 890103 h 3167550"/>
              <a:gd name="connsiteX79" fmla="*/ 297726 w 3217679"/>
              <a:gd name="connsiteY79" fmla="*/ 664601 h 3167550"/>
              <a:gd name="connsiteX80" fmla="*/ 340080 w 3217679"/>
              <a:gd name="connsiteY80" fmla="*/ 694502 h 3167550"/>
              <a:gd name="connsiteX81" fmla="*/ 239177 w 3217679"/>
              <a:gd name="connsiteY81" fmla="*/ 852727 h 3167550"/>
              <a:gd name="connsiteX82" fmla="*/ 194331 w 3217679"/>
              <a:gd name="connsiteY82" fmla="*/ 827809 h 3167550"/>
              <a:gd name="connsiteX83" fmla="*/ 297726 w 3217679"/>
              <a:gd name="connsiteY83" fmla="*/ 664601 h 3167550"/>
              <a:gd name="connsiteX84" fmla="*/ 2826525 w 3217679"/>
              <a:gd name="connsiteY84" fmla="*/ 548735 h 3167550"/>
              <a:gd name="connsiteX85" fmla="*/ 2944868 w 3217679"/>
              <a:gd name="connsiteY85" fmla="*/ 700731 h 3167550"/>
              <a:gd name="connsiteX86" fmla="*/ 2902514 w 3217679"/>
              <a:gd name="connsiteY86" fmla="*/ 729386 h 3167550"/>
              <a:gd name="connsiteX87" fmla="*/ 2787908 w 3217679"/>
              <a:gd name="connsiteY87" fmla="*/ 582373 h 3167550"/>
              <a:gd name="connsiteX88" fmla="*/ 561817 w 3217679"/>
              <a:gd name="connsiteY88" fmla="*/ 381789 h 3167550"/>
              <a:gd name="connsiteX89" fmla="*/ 594206 w 3217679"/>
              <a:gd name="connsiteY89" fmla="*/ 421656 h 3167550"/>
              <a:gd name="connsiteX90" fmla="*/ 458423 w 3217679"/>
              <a:gd name="connsiteY90" fmla="*/ 549981 h 3167550"/>
              <a:gd name="connsiteX91" fmla="*/ 421051 w 3217679"/>
              <a:gd name="connsiteY91" fmla="*/ 515096 h 3167550"/>
              <a:gd name="connsiteX92" fmla="*/ 561817 w 3217679"/>
              <a:gd name="connsiteY92" fmla="*/ 381789 h 3167550"/>
              <a:gd name="connsiteX93" fmla="*/ 2538765 w 3217679"/>
              <a:gd name="connsiteY93" fmla="*/ 290840 h 3167550"/>
              <a:gd name="connsiteX94" fmla="*/ 2690742 w 3217679"/>
              <a:gd name="connsiteY94" fmla="*/ 410444 h 3167550"/>
              <a:gd name="connsiteX95" fmla="*/ 2655862 w 3217679"/>
              <a:gd name="connsiteY95" fmla="*/ 449065 h 3167550"/>
              <a:gd name="connsiteX96" fmla="*/ 2508868 w 3217679"/>
              <a:gd name="connsiteY96" fmla="*/ 333200 h 3167550"/>
              <a:gd name="connsiteX97" fmla="*/ 883211 w 3217679"/>
              <a:gd name="connsiteY97" fmla="*/ 169991 h 3167550"/>
              <a:gd name="connsiteX98" fmla="*/ 905634 w 3217679"/>
              <a:gd name="connsiteY98" fmla="*/ 214842 h 3167550"/>
              <a:gd name="connsiteX99" fmla="*/ 743691 w 3217679"/>
              <a:gd name="connsiteY99" fmla="*/ 309528 h 3167550"/>
              <a:gd name="connsiteX100" fmla="*/ 715040 w 3217679"/>
              <a:gd name="connsiteY100" fmla="*/ 265923 h 3167550"/>
              <a:gd name="connsiteX101" fmla="*/ 883211 w 3217679"/>
              <a:gd name="connsiteY101" fmla="*/ 169991 h 3167550"/>
              <a:gd name="connsiteX102" fmla="*/ 2197439 w 3217679"/>
              <a:gd name="connsiteY102" fmla="*/ 108945 h 3167550"/>
              <a:gd name="connsiteX103" fmla="*/ 2373085 w 3217679"/>
              <a:gd name="connsiteY103" fmla="*/ 189926 h 3167550"/>
              <a:gd name="connsiteX104" fmla="*/ 2341271 w 3217679"/>
              <a:gd name="connsiteY104" fmla="*/ 232406 h 3167550"/>
              <a:gd name="connsiteX105" fmla="*/ 2178754 w 3217679"/>
              <a:gd name="connsiteY105" fmla="*/ 156288 h 3167550"/>
              <a:gd name="connsiteX106" fmla="*/ 1246960 w 3217679"/>
              <a:gd name="connsiteY106" fmla="*/ 40421 h 3167550"/>
              <a:gd name="connsiteX107" fmla="*/ 1258171 w 3217679"/>
              <a:gd name="connsiteY107" fmla="*/ 90256 h 3167550"/>
              <a:gd name="connsiteX108" fmla="*/ 1078788 w 3217679"/>
              <a:gd name="connsiteY108" fmla="*/ 142582 h 3167550"/>
              <a:gd name="connsiteX109" fmla="*/ 1061348 w 3217679"/>
              <a:gd name="connsiteY109" fmla="*/ 93993 h 3167550"/>
              <a:gd name="connsiteX110" fmla="*/ 1246960 w 3217679"/>
              <a:gd name="connsiteY110" fmla="*/ 40421 h 3167550"/>
              <a:gd name="connsiteX111" fmla="*/ 1823725 w 3217679"/>
              <a:gd name="connsiteY111" fmla="*/ 14258 h 3167550"/>
              <a:gd name="connsiteX112" fmla="*/ 2013074 w 3217679"/>
              <a:gd name="connsiteY112" fmla="*/ 50388 h 3167550"/>
              <a:gd name="connsiteX113" fmla="*/ 2000617 w 3217679"/>
              <a:gd name="connsiteY113" fmla="*/ 98977 h 3167550"/>
              <a:gd name="connsiteX114" fmla="*/ 1816251 w 3217679"/>
              <a:gd name="connsiteY114" fmla="*/ 64092 h 3167550"/>
              <a:gd name="connsiteX115" fmla="*/ 1608217 w 3217679"/>
              <a:gd name="connsiteY115" fmla="*/ 553 h 3167550"/>
              <a:gd name="connsiteX116" fmla="*/ 1630640 w 3217679"/>
              <a:gd name="connsiteY116" fmla="*/ 553 h 3167550"/>
              <a:gd name="connsiteX117" fmla="*/ 1629394 w 3217679"/>
              <a:gd name="connsiteY117" fmla="*/ 50388 h 3167550"/>
              <a:gd name="connsiteX118" fmla="*/ 1608217 w 3217679"/>
              <a:gd name="connsiteY118" fmla="*/ 50388 h 3167550"/>
              <a:gd name="connsiteX119" fmla="*/ 1442537 w 3217679"/>
              <a:gd name="connsiteY119" fmla="*/ 59109 h 3167550"/>
              <a:gd name="connsiteX120" fmla="*/ 1437554 w 3217679"/>
              <a:gd name="connsiteY120" fmla="*/ 9274 h 3167550"/>
              <a:gd name="connsiteX121" fmla="*/ 1608217 w 3217679"/>
              <a:gd name="connsiteY121" fmla="*/ 553 h 31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217679" h="3167550">
                <a:moveTo>
                  <a:pt x="1788845" y="3106502"/>
                </a:moveTo>
                <a:lnTo>
                  <a:pt x="1793828" y="3157583"/>
                </a:lnTo>
                <a:cubicBezTo>
                  <a:pt x="1734034" y="3163812"/>
                  <a:pt x="1670503" y="3167550"/>
                  <a:pt x="1609463" y="3167550"/>
                </a:cubicBezTo>
                <a:lnTo>
                  <a:pt x="1601988" y="3167550"/>
                </a:lnTo>
                <a:lnTo>
                  <a:pt x="1601988" y="3116470"/>
                </a:lnTo>
                <a:lnTo>
                  <a:pt x="1609463" y="3116470"/>
                </a:lnTo>
                <a:cubicBezTo>
                  <a:pt x="1669257" y="3116470"/>
                  <a:pt x="1729051" y="3113978"/>
                  <a:pt x="1788845" y="3106502"/>
                </a:cubicBezTo>
                <a:close/>
                <a:moveTo>
                  <a:pt x="1230765" y="3070372"/>
                </a:moveTo>
                <a:cubicBezTo>
                  <a:pt x="1290560" y="3086569"/>
                  <a:pt x="1352845" y="3097782"/>
                  <a:pt x="1415131" y="3105257"/>
                </a:cubicBezTo>
                <a:lnTo>
                  <a:pt x="1408903" y="3155092"/>
                </a:lnTo>
                <a:cubicBezTo>
                  <a:pt x="1345371" y="3147616"/>
                  <a:pt x="1280594" y="3135158"/>
                  <a:pt x="1218308" y="3120207"/>
                </a:cubicBezTo>
                <a:close/>
                <a:moveTo>
                  <a:pt x="2152594" y="3020538"/>
                </a:moveTo>
                <a:lnTo>
                  <a:pt x="2171279" y="3069126"/>
                </a:lnTo>
                <a:cubicBezTo>
                  <a:pt x="2110239" y="3090306"/>
                  <a:pt x="2047954" y="3108994"/>
                  <a:pt x="1984422" y="3123945"/>
                </a:cubicBezTo>
                <a:lnTo>
                  <a:pt x="1973211" y="3075356"/>
                </a:lnTo>
                <a:cubicBezTo>
                  <a:pt x="2034251" y="3060406"/>
                  <a:pt x="2094045" y="3041718"/>
                  <a:pt x="2152594" y="3020538"/>
                </a:cubicBezTo>
                <a:close/>
                <a:moveTo>
                  <a:pt x="880720" y="2939556"/>
                </a:moveTo>
                <a:cubicBezTo>
                  <a:pt x="935531" y="2968211"/>
                  <a:pt x="994080" y="2994374"/>
                  <a:pt x="1051383" y="3016800"/>
                </a:cubicBezTo>
                <a:lnTo>
                  <a:pt x="1033943" y="3062897"/>
                </a:lnTo>
                <a:cubicBezTo>
                  <a:pt x="974148" y="3040472"/>
                  <a:pt x="914354" y="3014308"/>
                  <a:pt x="857051" y="2984408"/>
                </a:cubicBezTo>
                <a:close/>
                <a:moveTo>
                  <a:pt x="2486445" y="2851100"/>
                </a:moveTo>
                <a:lnTo>
                  <a:pt x="2515097" y="2893459"/>
                </a:lnTo>
                <a:cubicBezTo>
                  <a:pt x="2461531" y="2929589"/>
                  <a:pt x="2404228" y="2961982"/>
                  <a:pt x="2348171" y="2990637"/>
                </a:cubicBezTo>
                <a:lnTo>
                  <a:pt x="2324502" y="2945786"/>
                </a:lnTo>
                <a:cubicBezTo>
                  <a:pt x="2380559" y="2918376"/>
                  <a:pt x="2434125" y="2885984"/>
                  <a:pt x="2486445" y="2851100"/>
                </a:cubicBezTo>
                <a:close/>
                <a:moveTo>
                  <a:pt x="571783" y="2727758"/>
                </a:moveTo>
                <a:cubicBezTo>
                  <a:pt x="619120" y="2768872"/>
                  <a:pt x="668948" y="2808740"/>
                  <a:pt x="720023" y="2843624"/>
                </a:cubicBezTo>
                <a:lnTo>
                  <a:pt x="691371" y="2884738"/>
                </a:lnTo>
                <a:cubicBezTo>
                  <a:pt x="639051" y="2848608"/>
                  <a:pt x="586731" y="2808740"/>
                  <a:pt x="539394" y="2766380"/>
                </a:cubicBezTo>
                <a:close/>
                <a:moveTo>
                  <a:pt x="2769222" y="2606910"/>
                </a:moveTo>
                <a:lnTo>
                  <a:pt x="2806594" y="2641794"/>
                </a:lnTo>
                <a:cubicBezTo>
                  <a:pt x="2764239" y="2689137"/>
                  <a:pt x="2716902" y="2733988"/>
                  <a:pt x="2668319" y="2776348"/>
                </a:cubicBezTo>
                <a:lnTo>
                  <a:pt x="2634685" y="2737726"/>
                </a:lnTo>
                <a:cubicBezTo>
                  <a:pt x="2682022" y="2696612"/>
                  <a:pt x="2728114" y="2653006"/>
                  <a:pt x="2769222" y="2606910"/>
                </a:cubicBezTo>
                <a:close/>
                <a:moveTo>
                  <a:pt x="322640" y="2449930"/>
                </a:moveTo>
                <a:cubicBezTo>
                  <a:pt x="358766" y="2501010"/>
                  <a:pt x="397383" y="2549600"/>
                  <a:pt x="439737" y="2596942"/>
                </a:cubicBezTo>
                <a:lnTo>
                  <a:pt x="401120" y="2630581"/>
                </a:lnTo>
                <a:cubicBezTo>
                  <a:pt x="358766" y="2583238"/>
                  <a:pt x="317657" y="2532157"/>
                  <a:pt x="281531" y="2478585"/>
                </a:cubicBezTo>
                <a:close/>
                <a:moveTo>
                  <a:pt x="2985977" y="2302918"/>
                </a:moveTo>
                <a:lnTo>
                  <a:pt x="3030822" y="2326589"/>
                </a:lnTo>
                <a:cubicBezTo>
                  <a:pt x="2999679" y="2383899"/>
                  <a:pt x="2966045" y="2438717"/>
                  <a:pt x="2928674" y="2491044"/>
                </a:cubicBezTo>
                <a:lnTo>
                  <a:pt x="2887565" y="2461143"/>
                </a:lnTo>
                <a:cubicBezTo>
                  <a:pt x="2922445" y="2411308"/>
                  <a:pt x="2956079" y="2357736"/>
                  <a:pt x="2985977" y="2302918"/>
                </a:cubicBezTo>
                <a:close/>
                <a:moveTo>
                  <a:pt x="148240" y="2119775"/>
                </a:moveTo>
                <a:cubicBezTo>
                  <a:pt x="170663" y="2178331"/>
                  <a:pt x="196823" y="2235641"/>
                  <a:pt x="225474" y="2290459"/>
                </a:cubicBezTo>
                <a:lnTo>
                  <a:pt x="180629" y="2314130"/>
                </a:lnTo>
                <a:cubicBezTo>
                  <a:pt x="150731" y="2256820"/>
                  <a:pt x="123326" y="2198264"/>
                  <a:pt x="100903" y="2138463"/>
                </a:cubicBezTo>
                <a:close/>
                <a:moveTo>
                  <a:pt x="3121759" y="1954074"/>
                </a:moveTo>
                <a:lnTo>
                  <a:pt x="3171588" y="1966533"/>
                </a:lnTo>
                <a:cubicBezTo>
                  <a:pt x="3155393" y="2030072"/>
                  <a:pt x="3135462" y="2091120"/>
                  <a:pt x="3111793" y="2152168"/>
                </a:cubicBezTo>
                <a:lnTo>
                  <a:pt x="3064457" y="2133480"/>
                </a:lnTo>
                <a:cubicBezTo>
                  <a:pt x="3086879" y="2074924"/>
                  <a:pt x="3106811" y="2015122"/>
                  <a:pt x="3121759" y="1954074"/>
                </a:cubicBezTo>
                <a:close/>
                <a:moveTo>
                  <a:pt x="61040" y="1757227"/>
                </a:moveTo>
                <a:cubicBezTo>
                  <a:pt x="67269" y="1818275"/>
                  <a:pt x="78480" y="1880568"/>
                  <a:pt x="92183" y="1941616"/>
                </a:cubicBezTo>
                <a:lnTo>
                  <a:pt x="43600" y="1952828"/>
                </a:lnTo>
                <a:cubicBezTo>
                  <a:pt x="28651" y="1890535"/>
                  <a:pt x="17440" y="1825750"/>
                  <a:pt x="9966" y="1762211"/>
                </a:cubicBezTo>
                <a:close/>
                <a:moveTo>
                  <a:pt x="3166605" y="1584052"/>
                </a:moveTo>
                <a:lnTo>
                  <a:pt x="3217679" y="1584052"/>
                </a:lnTo>
                <a:cubicBezTo>
                  <a:pt x="3217679" y="1648837"/>
                  <a:pt x="3215188" y="1713622"/>
                  <a:pt x="3206468" y="1775915"/>
                </a:cubicBezTo>
                <a:lnTo>
                  <a:pt x="3155393" y="1770932"/>
                </a:lnTo>
                <a:cubicBezTo>
                  <a:pt x="3164113" y="1709884"/>
                  <a:pt x="3166605" y="1646345"/>
                  <a:pt x="3166605" y="1584052"/>
                </a:cubicBezTo>
                <a:close/>
                <a:moveTo>
                  <a:pt x="13703" y="1375992"/>
                </a:moveTo>
                <a:lnTo>
                  <a:pt x="63531" y="1383467"/>
                </a:lnTo>
                <a:cubicBezTo>
                  <a:pt x="54811" y="1444514"/>
                  <a:pt x="51074" y="1508054"/>
                  <a:pt x="51074" y="1570347"/>
                </a:cubicBezTo>
                <a:lnTo>
                  <a:pt x="0" y="1569101"/>
                </a:lnTo>
                <a:cubicBezTo>
                  <a:pt x="0" y="1504316"/>
                  <a:pt x="4983" y="1439531"/>
                  <a:pt x="13703" y="1375992"/>
                </a:cubicBezTo>
                <a:close/>
                <a:moveTo>
                  <a:pt x="3177817" y="1228979"/>
                </a:moveTo>
                <a:cubicBezTo>
                  <a:pt x="3192765" y="1291272"/>
                  <a:pt x="3202731" y="1354812"/>
                  <a:pt x="3210205" y="1419597"/>
                </a:cubicBezTo>
                <a:lnTo>
                  <a:pt x="3159131" y="1424580"/>
                </a:lnTo>
                <a:cubicBezTo>
                  <a:pt x="3152902" y="1362287"/>
                  <a:pt x="3141691" y="1301239"/>
                  <a:pt x="3129233" y="1240192"/>
                </a:cubicBezTo>
                <a:close/>
                <a:moveTo>
                  <a:pt x="112114" y="1003477"/>
                </a:moveTo>
                <a:lnTo>
                  <a:pt x="158206" y="1022165"/>
                </a:lnTo>
                <a:cubicBezTo>
                  <a:pt x="134537" y="1079475"/>
                  <a:pt x="115851" y="1139276"/>
                  <a:pt x="99657" y="1200324"/>
                </a:cubicBezTo>
                <a:lnTo>
                  <a:pt x="51074" y="1186620"/>
                </a:lnTo>
                <a:cubicBezTo>
                  <a:pt x="67269" y="1124326"/>
                  <a:pt x="87200" y="1063278"/>
                  <a:pt x="112114" y="1003477"/>
                </a:cubicBezTo>
                <a:close/>
                <a:moveTo>
                  <a:pt x="3044525" y="866431"/>
                </a:moveTo>
                <a:cubicBezTo>
                  <a:pt x="3073177" y="923741"/>
                  <a:pt x="3100582" y="983543"/>
                  <a:pt x="3123005" y="1043345"/>
                </a:cubicBezTo>
                <a:lnTo>
                  <a:pt x="3074422" y="1060787"/>
                </a:lnTo>
                <a:cubicBezTo>
                  <a:pt x="3053245" y="1002231"/>
                  <a:pt x="3028331" y="944921"/>
                  <a:pt x="2998433" y="890103"/>
                </a:cubicBezTo>
                <a:close/>
                <a:moveTo>
                  <a:pt x="297726" y="664601"/>
                </a:moveTo>
                <a:lnTo>
                  <a:pt x="340080" y="694502"/>
                </a:lnTo>
                <a:cubicBezTo>
                  <a:pt x="302709" y="744336"/>
                  <a:pt x="269074" y="797909"/>
                  <a:pt x="239177" y="852727"/>
                </a:cubicBezTo>
                <a:lnTo>
                  <a:pt x="194331" y="827809"/>
                </a:lnTo>
                <a:cubicBezTo>
                  <a:pt x="225474" y="771745"/>
                  <a:pt x="260354" y="716927"/>
                  <a:pt x="297726" y="664601"/>
                </a:cubicBezTo>
                <a:close/>
                <a:moveTo>
                  <a:pt x="2826525" y="548735"/>
                </a:moveTo>
                <a:cubicBezTo>
                  <a:pt x="2868879" y="596078"/>
                  <a:pt x="2908742" y="647158"/>
                  <a:pt x="2944868" y="700731"/>
                </a:cubicBezTo>
                <a:lnTo>
                  <a:pt x="2902514" y="729386"/>
                </a:lnTo>
                <a:cubicBezTo>
                  <a:pt x="2867634" y="678305"/>
                  <a:pt x="2830262" y="628470"/>
                  <a:pt x="2787908" y="582373"/>
                </a:cubicBezTo>
                <a:close/>
                <a:moveTo>
                  <a:pt x="561817" y="381789"/>
                </a:moveTo>
                <a:lnTo>
                  <a:pt x="594206" y="421656"/>
                </a:lnTo>
                <a:cubicBezTo>
                  <a:pt x="545623" y="460278"/>
                  <a:pt x="499531" y="503884"/>
                  <a:pt x="458423" y="549981"/>
                </a:cubicBezTo>
                <a:lnTo>
                  <a:pt x="421051" y="515096"/>
                </a:lnTo>
                <a:cubicBezTo>
                  <a:pt x="464651" y="468999"/>
                  <a:pt x="511988" y="422902"/>
                  <a:pt x="561817" y="381789"/>
                </a:cubicBezTo>
                <a:close/>
                <a:moveTo>
                  <a:pt x="2538765" y="290840"/>
                </a:moveTo>
                <a:cubicBezTo>
                  <a:pt x="2591085" y="326970"/>
                  <a:pt x="2642159" y="368084"/>
                  <a:pt x="2690742" y="410444"/>
                </a:cubicBezTo>
                <a:lnTo>
                  <a:pt x="2655862" y="449065"/>
                </a:lnTo>
                <a:cubicBezTo>
                  <a:pt x="2609771" y="407952"/>
                  <a:pt x="2559942" y="368084"/>
                  <a:pt x="2508868" y="333200"/>
                </a:cubicBezTo>
                <a:close/>
                <a:moveTo>
                  <a:pt x="883211" y="169991"/>
                </a:moveTo>
                <a:lnTo>
                  <a:pt x="905634" y="214842"/>
                </a:lnTo>
                <a:cubicBezTo>
                  <a:pt x="850823" y="242252"/>
                  <a:pt x="796011" y="274644"/>
                  <a:pt x="743691" y="309528"/>
                </a:cubicBezTo>
                <a:lnTo>
                  <a:pt x="715040" y="265923"/>
                </a:lnTo>
                <a:cubicBezTo>
                  <a:pt x="768606" y="231039"/>
                  <a:pt x="825908" y="198646"/>
                  <a:pt x="883211" y="169991"/>
                </a:cubicBezTo>
                <a:close/>
                <a:moveTo>
                  <a:pt x="2197439" y="108945"/>
                </a:moveTo>
                <a:cubicBezTo>
                  <a:pt x="2257234" y="132616"/>
                  <a:pt x="2315782" y="160025"/>
                  <a:pt x="2373085" y="189926"/>
                </a:cubicBezTo>
                <a:lnTo>
                  <a:pt x="2341271" y="232406"/>
                </a:lnTo>
                <a:lnTo>
                  <a:pt x="2178754" y="156288"/>
                </a:lnTo>
                <a:close/>
                <a:moveTo>
                  <a:pt x="1246960" y="40421"/>
                </a:moveTo>
                <a:lnTo>
                  <a:pt x="1258171" y="90256"/>
                </a:lnTo>
                <a:cubicBezTo>
                  <a:pt x="1197131" y="103960"/>
                  <a:pt x="1137337" y="121402"/>
                  <a:pt x="1078788" y="142582"/>
                </a:cubicBezTo>
                <a:lnTo>
                  <a:pt x="1061348" y="93993"/>
                </a:lnTo>
                <a:cubicBezTo>
                  <a:pt x="1121143" y="72813"/>
                  <a:pt x="1184674" y="54125"/>
                  <a:pt x="1246960" y="40421"/>
                </a:cubicBezTo>
                <a:close/>
                <a:moveTo>
                  <a:pt x="1823725" y="14258"/>
                </a:moveTo>
                <a:cubicBezTo>
                  <a:pt x="1887257" y="22979"/>
                  <a:pt x="1950788" y="34192"/>
                  <a:pt x="2013074" y="50388"/>
                </a:cubicBezTo>
                <a:lnTo>
                  <a:pt x="2000617" y="98977"/>
                </a:lnTo>
                <a:cubicBezTo>
                  <a:pt x="1940822" y="84026"/>
                  <a:pt x="1878537" y="72813"/>
                  <a:pt x="1816251" y="64092"/>
                </a:cubicBezTo>
                <a:close/>
                <a:moveTo>
                  <a:pt x="1608217" y="553"/>
                </a:moveTo>
                <a:cubicBezTo>
                  <a:pt x="1615691" y="-693"/>
                  <a:pt x="1623165" y="553"/>
                  <a:pt x="1630640" y="553"/>
                </a:cubicBezTo>
                <a:lnTo>
                  <a:pt x="1629394" y="50388"/>
                </a:lnTo>
                <a:cubicBezTo>
                  <a:pt x="1623165" y="50388"/>
                  <a:pt x="1615691" y="51634"/>
                  <a:pt x="1608217" y="50388"/>
                </a:cubicBezTo>
                <a:cubicBezTo>
                  <a:pt x="1553405" y="50388"/>
                  <a:pt x="1497348" y="54125"/>
                  <a:pt x="1442537" y="59109"/>
                </a:cubicBezTo>
                <a:lnTo>
                  <a:pt x="1437554" y="9274"/>
                </a:lnTo>
                <a:cubicBezTo>
                  <a:pt x="1493611" y="3045"/>
                  <a:pt x="1550914" y="553"/>
                  <a:pt x="1608217" y="5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BEEF1649-D50B-2CAE-7D1F-7D0C5AA2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628" y="3768494"/>
            <a:ext cx="1767765" cy="1739170"/>
          </a:xfrm>
          <a:custGeom>
            <a:avLst/>
            <a:gdLst>
              <a:gd name="T0" fmla="*/ 1499 w 2998"/>
              <a:gd name="T1" fmla="*/ 40 h 2949"/>
              <a:gd name="T2" fmla="*/ 1499 w 2998"/>
              <a:gd name="T3" fmla="*/ 40 h 2949"/>
              <a:gd name="T4" fmla="*/ 41 w 2998"/>
              <a:gd name="T5" fmla="*/ 1474 h 2949"/>
              <a:gd name="T6" fmla="*/ 41 w 2998"/>
              <a:gd name="T7" fmla="*/ 1474 h 2949"/>
              <a:gd name="T8" fmla="*/ 1499 w 2998"/>
              <a:gd name="T9" fmla="*/ 2907 h 2949"/>
              <a:gd name="T10" fmla="*/ 1499 w 2998"/>
              <a:gd name="T11" fmla="*/ 2907 h 2949"/>
              <a:gd name="T12" fmla="*/ 2956 w 2998"/>
              <a:gd name="T13" fmla="*/ 1474 h 2949"/>
              <a:gd name="T14" fmla="*/ 2956 w 2998"/>
              <a:gd name="T15" fmla="*/ 1474 h 2949"/>
              <a:gd name="T16" fmla="*/ 1499 w 2998"/>
              <a:gd name="T17" fmla="*/ 40 h 2949"/>
              <a:gd name="T18" fmla="*/ 1499 w 2998"/>
              <a:gd name="T19" fmla="*/ 2948 h 2949"/>
              <a:gd name="T20" fmla="*/ 1499 w 2998"/>
              <a:gd name="T21" fmla="*/ 2948 h 2949"/>
              <a:gd name="T22" fmla="*/ 0 w 2998"/>
              <a:gd name="T23" fmla="*/ 1474 h 2949"/>
              <a:gd name="T24" fmla="*/ 0 w 2998"/>
              <a:gd name="T25" fmla="*/ 1474 h 2949"/>
              <a:gd name="T26" fmla="*/ 1499 w 2998"/>
              <a:gd name="T27" fmla="*/ 0 h 2949"/>
              <a:gd name="T28" fmla="*/ 1499 w 2998"/>
              <a:gd name="T29" fmla="*/ 0 h 2949"/>
              <a:gd name="T30" fmla="*/ 2997 w 2998"/>
              <a:gd name="T31" fmla="*/ 1474 h 2949"/>
              <a:gd name="T32" fmla="*/ 2997 w 2998"/>
              <a:gd name="T33" fmla="*/ 1474 h 2949"/>
              <a:gd name="T34" fmla="*/ 1499 w 2998"/>
              <a:gd name="T35" fmla="*/ 2948 h 2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9">
                <a:moveTo>
                  <a:pt x="1499" y="40"/>
                </a:moveTo>
                <a:lnTo>
                  <a:pt x="1499" y="40"/>
                </a:lnTo>
                <a:cubicBezTo>
                  <a:pt x="695" y="40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7"/>
                  <a:pt x="1499" y="2907"/>
                </a:cubicBezTo>
                <a:lnTo>
                  <a:pt x="1499" y="2907"/>
                </a:lnTo>
                <a:cubicBezTo>
                  <a:pt x="2302" y="2907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0"/>
                  <a:pt x="1499" y="40"/>
                </a:cubicBezTo>
                <a:close/>
                <a:moveTo>
                  <a:pt x="1499" y="2948"/>
                </a:moveTo>
                <a:lnTo>
                  <a:pt x="1499" y="2948"/>
                </a:lnTo>
                <a:cubicBezTo>
                  <a:pt x="672" y="2948"/>
                  <a:pt x="0" y="2287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7"/>
                  <a:pt x="2325" y="2948"/>
                  <a:pt x="1499" y="29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9E995218-18FA-15DB-17DD-CD067200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399" y="4007662"/>
            <a:ext cx="1281629" cy="1260833"/>
          </a:xfrm>
          <a:custGeom>
            <a:avLst/>
            <a:gdLst>
              <a:gd name="T0" fmla="*/ 1086 w 2172"/>
              <a:gd name="T1" fmla="*/ 41 h 2138"/>
              <a:gd name="T2" fmla="*/ 1086 w 2172"/>
              <a:gd name="T3" fmla="*/ 41 h 2138"/>
              <a:gd name="T4" fmla="*/ 40 w 2172"/>
              <a:gd name="T5" fmla="*/ 1068 h 2138"/>
              <a:gd name="T6" fmla="*/ 40 w 2172"/>
              <a:gd name="T7" fmla="*/ 1068 h 2138"/>
              <a:gd name="T8" fmla="*/ 1086 w 2172"/>
              <a:gd name="T9" fmla="*/ 2096 h 2138"/>
              <a:gd name="T10" fmla="*/ 1086 w 2172"/>
              <a:gd name="T11" fmla="*/ 2096 h 2138"/>
              <a:gd name="T12" fmla="*/ 2131 w 2172"/>
              <a:gd name="T13" fmla="*/ 1068 h 2138"/>
              <a:gd name="T14" fmla="*/ 2131 w 2172"/>
              <a:gd name="T15" fmla="*/ 1068 h 2138"/>
              <a:gd name="T16" fmla="*/ 1086 w 2172"/>
              <a:gd name="T17" fmla="*/ 41 h 2138"/>
              <a:gd name="T18" fmla="*/ 1086 w 2172"/>
              <a:gd name="T19" fmla="*/ 2137 h 2138"/>
              <a:gd name="T20" fmla="*/ 1086 w 2172"/>
              <a:gd name="T21" fmla="*/ 2137 h 2138"/>
              <a:gd name="T22" fmla="*/ 0 w 2172"/>
              <a:gd name="T23" fmla="*/ 1068 h 2138"/>
              <a:gd name="T24" fmla="*/ 0 w 2172"/>
              <a:gd name="T25" fmla="*/ 1068 h 2138"/>
              <a:gd name="T26" fmla="*/ 1086 w 2172"/>
              <a:gd name="T27" fmla="*/ 0 h 2138"/>
              <a:gd name="T28" fmla="*/ 1086 w 2172"/>
              <a:gd name="T29" fmla="*/ 0 h 2138"/>
              <a:gd name="T30" fmla="*/ 2171 w 2172"/>
              <a:gd name="T31" fmla="*/ 1068 h 2138"/>
              <a:gd name="T32" fmla="*/ 2171 w 2172"/>
              <a:gd name="T33" fmla="*/ 1068 h 2138"/>
              <a:gd name="T34" fmla="*/ 1086 w 2172"/>
              <a:gd name="T35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2" h="2138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0" y="502"/>
                  <a:pt x="40" y="1068"/>
                </a:cubicBezTo>
                <a:lnTo>
                  <a:pt x="40" y="1068"/>
                </a:lnTo>
                <a:cubicBezTo>
                  <a:pt x="40" y="1635"/>
                  <a:pt x="509" y="2096"/>
                  <a:pt x="1086" y="2096"/>
                </a:cubicBezTo>
                <a:lnTo>
                  <a:pt x="1086" y="2096"/>
                </a:lnTo>
                <a:cubicBezTo>
                  <a:pt x="1662" y="2096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7"/>
                </a:moveTo>
                <a:lnTo>
                  <a:pt x="1086" y="2137"/>
                </a:lnTo>
                <a:cubicBezTo>
                  <a:pt x="487" y="2137"/>
                  <a:pt x="0" y="1657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1" y="479"/>
                  <a:pt x="2171" y="1068"/>
                </a:cubicBezTo>
                <a:lnTo>
                  <a:pt x="2171" y="1068"/>
                </a:lnTo>
                <a:cubicBezTo>
                  <a:pt x="2171" y="1657"/>
                  <a:pt x="1684" y="2137"/>
                  <a:pt x="1086" y="2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76FFB3CA-4D3D-4F8D-76EA-DFFF23D7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815" y="3888555"/>
            <a:ext cx="1522808" cy="1498934"/>
          </a:xfrm>
          <a:custGeom>
            <a:avLst/>
            <a:gdLst>
              <a:gd name="connsiteX0" fmla="*/ 1788154 w 3217680"/>
              <a:gd name="connsiteY0" fmla="*/ 3106187 h 3167235"/>
              <a:gd name="connsiteX1" fmla="*/ 1794380 w 3217680"/>
              <a:gd name="connsiteY1" fmla="*/ 3157268 h 3167235"/>
              <a:gd name="connsiteX2" fmla="*/ 1608840 w 3217680"/>
              <a:gd name="connsiteY2" fmla="*/ 3167235 h 3167235"/>
              <a:gd name="connsiteX3" fmla="*/ 1601368 w 3217680"/>
              <a:gd name="connsiteY3" fmla="*/ 3167235 h 3167235"/>
              <a:gd name="connsiteX4" fmla="*/ 1601368 w 3217680"/>
              <a:gd name="connsiteY4" fmla="*/ 3116155 h 3167235"/>
              <a:gd name="connsiteX5" fmla="*/ 1608840 w 3217680"/>
              <a:gd name="connsiteY5" fmla="*/ 3116155 h 3167235"/>
              <a:gd name="connsiteX6" fmla="*/ 1788154 w 3217680"/>
              <a:gd name="connsiteY6" fmla="*/ 3106187 h 3167235"/>
              <a:gd name="connsiteX7" fmla="*/ 1230290 w 3217680"/>
              <a:gd name="connsiteY7" fmla="*/ 3070057 h 3167235"/>
              <a:gd name="connsiteX8" fmla="*/ 1413338 w 3217680"/>
              <a:gd name="connsiteY8" fmla="*/ 3104942 h 3167235"/>
              <a:gd name="connsiteX9" fmla="*/ 1408358 w 3217680"/>
              <a:gd name="connsiteY9" fmla="*/ 3154777 h 3167235"/>
              <a:gd name="connsiteX10" fmla="*/ 1217836 w 3217680"/>
              <a:gd name="connsiteY10" fmla="*/ 3119892 h 3167235"/>
              <a:gd name="connsiteX11" fmla="*/ 2151760 w 3217680"/>
              <a:gd name="connsiteY11" fmla="*/ 3020223 h 3167235"/>
              <a:gd name="connsiteX12" fmla="*/ 2169194 w 3217680"/>
              <a:gd name="connsiteY12" fmla="*/ 3068811 h 3167235"/>
              <a:gd name="connsiteX13" fmla="*/ 1983654 w 3217680"/>
              <a:gd name="connsiteY13" fmla="*/ 3123630 h 3167235"/>
              <a:gd name="connsiteX14" fmla="*/ 1972448 w 3217680"/>
              <a:gd name="connsiteY14" fmla="*/ 3075041 h 3167235"/>
              <a:gd name="connsiteX15" fmla="*/ 2151760 w 3217680"/>
              <a:gd name="connsiteY15" fmla="*/ 3020223 h 3167235"/>
              <a:gd name="connsiteX16" fmla="*/ 880380 w 3217680"/>
              <a:gd name="connsiteY16" fmla="*/ 2939241 h 3167235"/>
              <a:gd name="connsiteX17" fmla="*/ 1050976 w 3217680"/>
              <a:gd name="connsiteY17" fmla="*/ 3016485 h 3167235"/>
              <a:gd name="connsiteX18" fmla="*/ 1033542 w 3217680"/>
              <a:gd name="connsiteY18" fmla="*/ 3062582 h 3167235"/>
              <a:gd name="connsiteX19" fmla="*/ 856720 w 3217680"/>
              <a:gd name="connsiteY19" fmla="*/ 2984093 h 3167235"/>
              <a:gd name="connsiteX20" fmla="*/ 2484238 w 3217680"/>
              <a:gd name="connsiteY20" fmla="*/ 2850785 h 3167235"/>
              <a:gd name="connsiteX21" fmla="*/ 2512878 w 3217680"/>
              <a:gd name="connsiteY21" fmla="*/ 2893144 h 3167235"/>
              <a:gd name="connsiteX22" fmla="*/ 2347262 w 3217680"/>
              <a:gd name="connsiteY22" fmla="*/ 2990322 h 3167235"/>
              <a:gd name="connsiteX23" fmla="*/ 2323604 w 3217680"/>
              <a:gd name="connsiteY23" fmla="*/ 2945471 h 3167235"/>
              <a:gd name="connsiteX24" fmla="*/ 2484238 w 3217680"/>
              <a:gd name="connsiteY24" fmla="*/ 2850785 h 3167235"/>
              <a:gd name="connsiteX25" fmla="*/ 571562 w 3217680"/>
              <a:gd name="connsiteY25" fmla="*/ 2727443 h 3167235"/>
              <a:gd name="connsiteX26" fmla="*/ 719744 w 3217680"/>
              <a:gd name="connsiteY26" fmla="*/ 2843309 h 3167235"/>
              <a:gd name="connsiteX27" fmla="*/ 691104 w 3217680"/>
              <a:gd name="connsiteY27" fmla="*/ 2884423 h 3167235"/>
              <a:gd name="connsiteX28" fmla="*/ 537940 w 3217680"/>
              <a:gd name="connsiteY28" fmla="*/ 2766065 h 3167235"/>
              <a:gd name="connsiteX29" fmla="*/ 2768152 w 3217680"/>
              <a:gd name="connsiteY29" fmla="*/ 2606595 h 3167235"/>
              <a:gd name="connsiteX30" fmla="*/ 2805508 w 3217680"/>
              <a:gd name="connsiteY30" fmla="*/ 2641479 h 3167235"/>
              <a:gd name="connsiteX31" fmla="*/ 2667288 w 3217680"/>
              <a:gd name="connsiteY31" fmla="*/ 2776033 h 3167235"/>
              <a:gd name="connsiteX32" fmla="*/ 2633666 w 3217680"/>
              <a:gd name="connsiteY32" fmla="*/ 2737411 h 3167235"/>
              <a:gd name="connsiteX33" fmla="*/ 2768152 w 3217680"/>
              <a:gd name="connsiteY33" fmla="*/ 2606595 h 3167235"/>
              <a:gd name="connsiteX34" fmla="*/ 322516 w 3217680"/>
              <a:gd name="connsiteY34" fmla="*/ 2449615 h 3167235"/>
              <a:gd name="connsiteX35" fmla="*/ 438322 w 3217680"/>
              <a:gd name="connsiteY35" fmla="*/ 2596627 h 3167235"/>
              <a:gd name="connsiteX36" fmla="*/ 400964 w 3217680"/>
              <a:gd name="connsiteY36" fmla="*/ 2630266 h 3167235"/>
              <a:gd name="connsiteX37" fmla="*/ 280178 w 3217680"/>
              <a:gd name="connsiteY37" fmla="*/ 2478270 h 3167235"/>
              <a:gd name="connsiteX38" fmla="*/ 2983576 w 3217680"/>
              <a:gd name="connsiteY38" fmla="*/ 2302603 h 3167235"/>
              <a:gd name="connsiteX39" fmla="*/ 3029650 w 3217680"/>
              <a:gd name="connsiteY39" fmla="*/ 2326274 h 3167235"/>
              <a:gd name="connsiteX40" fmla="*/ 2927540 w 3217680"/>
              <a:gd name="connsiteY40" fmla="*/ 2490729 h 3167235"/>
              <a:gd name="connsiteX41" fmla="*/ 2885202 w 3217680"/>
              <a:gd name="connsiteY41" fmla="*/ 2460828 h 3167235"/>
              <a:gd name="connsiteX42" fmla="*/ 2983576 w 3217680"/>
              <a:gd name="connsiteY42" fmla="*/ 2302603 h 3167235"/>
              <a:gd name="connsiteX43" fmla="*/ 148182 w 3217680"/>
              <a:gd name="connsiteY43" fmla="*/ 2119460 h 3167235"/>
              <a:gd name="connsiteX44" fmla="*/ 225388 w 3217680"/>
              <a:gd name="connsiteY44" fmla="*/ 2290144 h 3167235"/>
              <a:gd name="connsiteX45" fmla="*/ 180558 w 3217680"/>
              <a:gd name="connsiteY45" fmla="*/ 2313815 h 3167235"/>
              <a:gd name="connsiteX46" fmla="*/ 100864 w 3217680"/>
              <a:gd name="connsiteY46" fmla="*/ 2138148 h 3167235"/>
              <a:gd name="connsiteX47" fmla="*/ 3120552 w 3217680"/>
              <a:gd name="connsiteY47" fmla="*/ 1953759 h 3167235"/>
              <a:gd name="connsiteX48" fmla="*/ 3169116 w 3217680"/>
              <a:gd name="connsiteY48" fmla="*/ 1966218 h 3167235"/>
              <a:gd name="connsiteX49" fmla="*/ 3110590 w 3217680"/>
              <a:gd name="connsiteY49" fmla="*/ 2151853 h 3167235"/>
              <a:gd name="connsiteX50" fmla="*/ 3063272 w 3217680"/>
              <a:gd name="connsiteY50" fmla="*/ 2133165 h 3167235"/>
              <a:gd name="connsiteX51" fmla="*/ 3120552 w 3217680"/>
              <a:gd name="connsiteY51" fmla="*/ 1953759 h 3167235"/>
              <a:gd name="connsiteX52" fmla="*/ 59772 w 3217680"/>
              <a:gd name="connsiteY52" fmla="*/ 1756912 h 3167235"/>
              <a:gd name="connsiteX53" fmla="*/ 92148 w 3217680"/>
              <a:gd name="connsiteY53" fmla="*/ 1941301 h 3167235"/>
              <a:gd name="connsiteX54" fmla="*/ 43584 w 3217680"/>
              <a:gd name="connsiteY54" fmla="*/ 1952513 h 3167235"/>
              <a:gd name="connsiteX55" fmla="*/ 9962 w 3217680"/>
              <a:gd name="connsiteY55" fmla="*/ 1761896 h 3167235"/>
              <a:gd name="connsiteX56" fmla="*/ 3166626 w 3217680"/>
              <a:gd name="connsiteY56" fmla="*/ 1583737 h 3167235"/>
              <a:gd name="connsiteX57" fmla="*/ 3217680 w 3217680"/>
              <a:gd name="connsiteY57" fmla="*/ 1583737 h 3167235"/>
              <a:gd name="connsiteX58" fmla="*/ 3205228 w 3217680"/>
              <a:gd name="connsiteY58" fmla="*/ 1775600 h 3167235"/>
              <a:gd name="connsiteX59" fmla="*/ 3155418 w 3217680"/>
              <a:gd name="connsiteY59" fmla="*/ 1770617 h 3167235"/>
              <a:gd name="connsiteX60" fmla="*/ 3166626 w 3217680"/>
              <a:gd name="connsiteY60" fmla="*/ 1583737 h 3167235"/>
              <a:gd name="connsiteX61" fmla="*/ 12452 w 3217680"/>
              <a:gd name="connsiteY61" fmla="*/ 1375677 h 3167235"/>
              <a:gd name="connsiteX62" fmla="*/ 63506 w 3217680"/>
              <a:gd name="connsiteY62" fmla="*/ 1383152 h 3167235"/>
              <a:gd name="connsiteX63" fmla="*/ 49810 w 3217680"/>
              <a:gd name="connsiteY63" fmla="*/ 1570032 h 3167235"/>
              <a:gd name="connsiteX64" fmla="*/ 0 w 3217680"/>
              <a:gd name="connsiteY64" fmla="*/ 1568786 h 3167235"/>
              <a:gd name="connsiteX65" fmla="*/ 12452 w 3217680"/>
              <a:gd name="connsiteY65" fmla="*/ 1375677 h 3167235"/>
              <a:gd name="connsiteX66" fmla="*/ 3176588 w 3217680"/>
              <a:gd name="connsiteY66" fmla="*/ 1228664 h 3167235"/>
              <a:gd name="connsiteX67" fmla="*/ 3207718 w 3217680"/>
              <a:gd name="connsiteY67" fmla="*/ 1419282 h 3167235"/>
              <a:gd name="connsiteX68" fmla="*/ 3156456 w 3217680"/>
              <a:gd name="connsiteY68" fmla="*/ 1415666 h 3167235"/>
              <a:gd name="connsiteX69" fmla="*/ 3126778 w 3217680"/>
              <a:gd name="connsiteY69" fmla="*/ 1239877 h 3167235"/>
              <a:gd name="connsiteX70" fmla="*/ 110826 w 3217680"/>
              <a:gd name="connsiteY70" fmla="*/ 1003162 h 3167235"/>
              <a:gd name="connsiteX71" fmla="*/ 158144 w 3217680"/>
              <a:gd name="connsiteY71" fmla="*/ 1021850 h 3167235"/>
              <a:gd name="connsiteX72" fmla="*/ 99618 w 3217680"/>
              <a:gd name="connsiteY72" fmla="*/ 1200009 h 3167235"/>
              <a:gd name="connsiteX73" fmla="*/ 49810 w 3217680"/>
              <a:gd name="connsiteY73" fmla="*/ 1186305 h 3167235"/>
              <a:gd name="connsiteX74" fmla="*/ 110826 w 3217680"/>
              <a:gd name="connsiteY74" fmla="*/ 1003162 h 3167235"/>
              <a:gd name="connsiteX75" fmla="*/ 3042102 w 3217680"/>
              <a:gd name="connsiteY75" fmla="*/ 866116 h 3167235"/>
              <a:gd name="connsiteX76" fmla="*/ 3120552 w 3217680"/>
              <a:gd name="connsiteY76" fmla="*/ 1043030 h 3167235"/>
              <a:gd name="connsiteX77" fmla="*/ 3073232 w 3217680"/>
              <a:gd name="connsiteY77" fmla="*/ 1060472 h 3167235"/>
              <a:gd name="connsiteX78" fmla="*/ 2998520 w 3217680"/>
              <a:gd name="connsiteY78" fmla="*/ 889788 h 3167235"/>
              <a:gd name="connsiteX79" fmla="*/ 297610 w 3217680"/>
              <a:gd name="connsiteY79" fmla="*/ 664286 h 3167235"/>
              <a:gd name="connsiteX80" fmla="*/ 338704 w 3217680"/>
              <a:gd name="connsiteY80" fmla="*/ 694187 h 3167235"/>
              <a:gd name="connsiteX81" fmla="*/ 237840 w 3217680"/>
              <a:gd name="connsiteY81" fmla="*/ 852412 h 3167235"/>
              <a:gd name="connsiteX82" fmla="*/ 194256 w 3217680"/>
              <a:gd name="connsiteY82" fmla="*/ 827494 h 3167235"/>
              <a:gd name="connsiteX83" fmla="*/ 297610 w 3217680"/>
              <a:gd name="connsiteY83" fmla="*/ 664286 h 3167235"/>
              <a:gd name="connsiteX84" fmla="*/ 2825432 w 3217680"/>
              <a:gd name="connsiteY84" fmla="*/ 547174 h 3167235"/>
              <a:gd name="connsiteX85" fmla="*/ 2943728 w 3217680"/>
              <a:gd name="connsiteY85" fmla="*/ 700416 h 3167235"/>
              <a:gd name="connsiteX86" fmla="*/ 2902636 w 3217680"/>
              <a:gd name="connsiteY86" fmla="*/ 729071 h 3167235"/>
              <a:gd name="connsiteX87" fmla="*/ 2786830 w 3217680"/>
              <a:gd name="connsiteY87" fmla="*/ 582058 h 3167235"/>
              <a:gd name="connsiteX88" fmla="*/ 560354 w 3217680"/>
              <a:gd name="connsiteY88" fmla="*/ 381474 h 3167235"/>
              <a:gd name="connsiteX89" fmla="*/ 592730 w 3217680"/>
              <a:gd name="connsiteY89" fmla="*/ 421341 h 3167235"/>
              <a:gd name="connsiteX90" fmla="*/ 457000 w 3217680"/>
              <a:gd name="connsiteY90" fmla="*/ 549666 h 3167235"/>
              <a:gd name="connsiteX91" fmla="*/ 420888 w 3217680"/>
              <a:gd name="connsiteY91" fmla="*/ 514781 h 3167235"/>
              <a:gd name="connsiteX92" fmla="*/ 560354 w 3217680"/>
              <a:gd name="connsiteY92" fmla="*/ 381474 h 3167235"/>
              <a:gd name="connsiteX93" fmla="*/ 2537784 w 3217680"/>
              <a:gd name="connsiteY93" fmla="*/ 290525 h 3167235"/>
              <a:gd name="connsiteX94" fmla="*/ 2688456 w 3217680"/>
              <a:gd name="connsiteY94" fmla="*/ 410129 h 3167235"/>
              <a:gd name="connsiteX95" fmla="*/ 2654834 w 3217680"/>
              <a:gd name="connsiteY95" fmla="*/ 448750 h 3167235"/>
              <a:gd name="connsiteX96" fmla="*/ 2507898 w 3217680"/>
              <a:gd name="connsiteY96" fmla="*/ 332885 h 3167235"/>
              <a:gd name="connsiteX97" fmla="*/ 882870 w 3217680"/>
              <a:gd name="connsiteY97" fmla="*/ 169676 h 3167235"/>
              <a:gd name="connsiteX98" fmla="*/ 905284 w 3217680"/>
              <a:gd name="connsiteY98" fmla="*/ 214527 h 3167235"/>
              <a:gd name="connsiteX99" fmla="*/ 743404 w 3217680"/>
              <a:gd name="connsiteY99" fmla="*/ 309213 h 3167235"/>
              <a:gd name="connsiteX100" fmla="*/ 714764 w 3217680"/>
              <a:gd name="connsiteY100" fmla="*/ 265608 h 3167235"/>
              <a:gd name="connsiteX101" fmla="*/ 882870 w 3217680"/>
              <a:gd name="connsiteY101" fmla="*/ 169676 h 3167235"/>
              <a:gd name="connsiteX102" fmla="*/ 2196590 w 3217680"/>
              <a:gd name="connsiteY102" fmla="*/ 108629 h 3167235"/>
              <a:gd name="connsiteX103" fmla="*/ 2372168 w 3217680"/>
              <a:gd name="connsiteY103" fmla="*/ 189610 h 3167235"/>
              <a:gd name="connsiteX104" fmla="*/ 2348508 w 3217680"/>
              <a:gd name="connsiteY104" fmla="*/ 234461 h 3167235"/>
              <a:gd name="connsiteX105" fmla="*/ 2177912 w 3217680"/>
              <a:gd name="connsiteY105" fmla="*/ 155972 h 3167235"/>
              <a:gd name="connsiteX106" fmla="*/ 1246478 w 3217680"/>
              <a:gd name="connsiteY106" fmla="*/ 40106 h 3167235"/>
              <a:gd name="connsiteX107" fmla="*/ 1256440 w 3217680"/>
              <a:gd name="connsiteY107" fmla="*/ 89941 h 3167235"/>
              <a:gd name="connsiteX108" fmla="*/ 1077126 w 3217680"/>
              <a:gd name="connsiteY108" fmla="*/ 142267 h 3167235"/>
              <a:gd name="connsiteX109" fmla="*/ 1060938 w 3217680"/>
              <a:gd name="connsiteY109" fmla="*/ 93678 h 3167235"/>
              <a:gd name="connsiteX110" fmla="*/ 1246478 w 3217680"/>
              <a:gd name="connsiteY110" fmla="*/ 40106 h 3167235"/>
              <a:gd name="connsiteX111" fmla="*/ 1821774 w 3217680"/>
              <a:gd name="connsiteY111" fmla="*/ 13943 h 3167235"/>
              <a:gd name="connsiteX112" fmla="*/ 2012296 w 3217680"/>
              <a:gd name="connsiteY112" fmla="*/ 50073 h 3167235"/>
              <a:gd name="connsiteX113" fmla="*/ 1999842 w 3217680"/>
              <a:gd name="connsiteY113" fmla="*/ 98662 h 3167235"/>
              <a:gd name="connsiteX114" fmla="*/ 1816794 w 3217680"/>
              <a:gd name="connsiteY114" fmla="*/ 63777 h 3167235"/>
              <a:gd name="connsiteX115" fmla="*/ 1630008 w 3217680"/>
              <a:gd name="connsiteY115" fmla="*/ 238 h 3167235"/>
              <a:gd name="connsiteX116" fmla="*/ 1630008 w 3217680"/>
              <a:gd name="connsiteY116" fmla="*/ 50073 h 3167235"/>
              <a:gd name="connsiteX117" fmla="*/ 1441978 w 3217680"/>
              <a:gd name="connsiteY117" fmla="*/ 60040 h 3167235"/>
              <a:gd name="connsiteX118" fmla="*/ 1436998 w 3217680"/>
              <a:gd name="connsiteY118" fmla="*/ 8959 h 3167235"/>
              <a:gd name="connsiteX119" fmla="*/ 1630008 w 3217680"/>
              <a:gd name="connsiteY119" fmla="*/ 238 h 31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235">
                <a:moveTo>
                  <a:pt x="1788154" y="3106187"/>
                </a:moveTo>
                <a:lnTo>
                  <a:pt x="1794380" y="3157268"/>
                </a:lnTo>
                <a:cubicBezTo>
                  <a:pt x="1733364" y="3163497"/>
                  <a:pt x="1669856" y="3167235"/>
                  <a:pt x="1608840" y="3167235"/>
                </a:cubicBezTo>
                <a:lnTo>
                  <a:pt x="1601368" y="3167235"/>
                </a:lnTo>
                <a:lnTo>
                  <a:pt x="1601368" y="3116155"/>
                </a:lnTo>
                <a:lnTo>
                  <a:pt x="1608840" y="3116155"/>
                </a:lnTo>
                <a:cubicBezTo>
                  <a:pt x="1668612" y="3116155"/>
                  <a:pt x="1729628" y="3113663"/>
                  <a:pt x="1788154" y="3106187"/>
                </a:cubicBezTo>
                <a:close/>
                <a:moveTo>
                  <a:pt x="1230290" y="3070057"/>
                </a:moveTo>
                <a:cubicBezTo>
                  <a:pt x="1290060" y="3086254"/>
                  <a:pt x="1352322" y="3097467"/>
                  <a:pt x="1413338" y="3104942"/>
                </a:cubicBezTo>
                <a:lnTo>
                  <a:pt x="1408358" y="3154777"/>
                </a:lnTo>
                <a:cubicBezTo>
                  <a:pt x="1344850" y="3147301"/>
                  <a:pt x="1281344" y="3134843"/>
                  <a:pt x="1217836" y="3119892"/>
                </a:cubicBezTo>
                <a:close/>
                <a:moveTo>
                  <a:pt x="2151760" y="3020223"/>
                </a:moveTo>
                <a:lnTo>
                  <a:pt x="2169194" y="3068811"/>
                </a:lnTo>
                <a:cubicBezTo>
                  <a:pt x="2109424" y="3089991"/>
                  <a:pt x="2047162" y="3108679"/>
                  <a:pt x="1983654" y="3123630"/>
                </a:cubicBezTo>
                <a:lnTo>
                  <a:pt x="1972448" y="3075041"/>
                </a:lnTo>
                <a:cubicBezTo>
                  <a:pt x="2033464" y="3060091"/>
                  <a:pt x="2093236" y="3041403"/>
                  <a:pt x="2151760" y="3020223"/>
                </a:cubicBezTo>
                <a:close/>
                <a:moveTo>
                  <a:pt x="880380" y="2939241"/>
                </a:moveTo>
                <a:cubicBezTo>
                  <a:pt x="935170" y="2967896"/>
                  <a:pt x="992450" y="2994059"/>
                  <a:pt x="1050976" y="3016485"/>
                </a:cubicBezTo>
                <a:lnTo>
                  <a:pt x="1033542" y="3062582"/>
                </a:lnTo>
                <a:cubicBezTo>
                  <a:pt x="972526" y="3040157"/>
                  <a:pt x="914000" y="3013993"/>
                  <a:pt x="856720" y="2984093"/>
                </a:cubicBezTo>
                <a:close/>
                <a:moveTo>
                  <a:pt x="2484238" y="2850785"/>
                </a:moveTo>
                <a:lnTo>
                  <a:pt x="2512878" y="2893144"/>
                </a:lnTo>
                <a:cubicBezTo>
                  <a:pt x="2459334" y="2929274"/>
                  <a:pt x="2404544" y="2961667"/>
                  <a:pt x="2347262" y="2990322"/>
                </a:cubicBezTo>
                <a:lnTo>
                  <a:pt x="2323604" y="2945471"/>
                </a:lnTo>
                <a:cubicBezTo>
                  <a:pt x="2378394" y="2918061"/>
                  <a:pt x="2433184" y="2885669"/>
                  <a:pt x="2484238" y="2850785"/>
                </a:cubicBezTo>
                <a:close/>
                <a:moveTo>
                  <a:pt x="571562" y="2727443"/>
                </a:moveTo>
                <a:cubicBezTo>
                  <a:pt x="617636" y="2768557"/>
                  <a:pt x="668690" y="2808425"/>
                  <a:pt x="719744" y="2843309"/>
                </a:cubicBezTo>
                <a:lnTo>
                  <a:pt x="691104" y="2884423"/>
                </a:lnTo>
                <a:cubicBezTo>
                  <a:pt x="637558" y="2848293"/>
                  <a:pt x="586504" y="2808425"/>
                  <a:pt x="537940" y="2766065"/>
                </a:cubicBezTo>
                <a:close/>
                <a:moveTo>
                  <a:pt x="2768152" y="2606595"/>
                </a:moveTo>
                <a:lnTo>
                  <a:pt x="2805508" y="2641479"/>
                </a:lnTo>
                <a:cubicBezTo>
                  <a:pt x="2761924" y="2688822"/>
                  <a:pt x="2715852" y="2733673"/>
                  <a:pt x="2667288" y="2776033"/>
                </a:cubicBezTo>
                <a:lnTo>
                  <a:pt x="2633666" y="2737411"/>
                </a:lnTo>
                <a:cubicBezTo>
                  <a:pt x="2680984" y="2696297"/>
                  <a:pt x="2725812" y="2652691"/>
                  <a:pt x="2768152" y="2606595"/>
                </a:cubicBezTo>
                <a:close/>
                <a:moveTo>
                  <a:pt x="322516" y="2449615"/>
                </a:moveTo>
                <a:cubicBezTo>
                  <a:pt x="357382" y="2500695"/>
                  <a:pt x="397230" y="2549285"/>
                  <a:pt x="438322" y="2596627"/>
                </a:cubicBezTo>
                <a:lnTo>
                  <a:pt x="400964" y="2630266"/>
                </a:lnTo>
                <a:cubicBezTo>
                  <a:pt x="357382" y="2582923"/>
                  <a:pt x="317534" y="2531842"/>
                  <a:pt x="280178" y="2478270"/>
                </a:cubicBezTo>
                <a:close/>
                <a:moveTo>
                  <a:pt x="2983576" y="2302603"/>
                </a:moveTo>
                <a:lnTo>
                  <a:pt x="3029650" y="2326274"/>
                </a:lnTo>
                <a:cubicBezTo>
                  <a:pt x="2998520" y="2383584"/>
                  <a:pt x="2964898" y="2438402"/>
                  <a:pt x="2927540" y="2490729"/>
                </a:cubicBezTo>
                <a:lnTo>
                  <a:pt x="2885202" y="2460828"/>
                </a:lnTo>
                <a:cubicBezTo>
                  <a:pt x="2921314" y="2410993"/>
                  <a:pt x="2954936" y="2357421"/>
                  <a:pt x="2983576" y="2302603"/>
                </a:cubicBezTo>
                <a:close/>
                <a:moveTo>
                  <a:pt x="148182" y="2119460"/>
                </a:moveTo>
                <a:cubicBezTo>
                  <a:pt x="170596" y="2178016"/>
                  <a:pt x="196746" y="2235326"/>
                  <a:pt x="225388" y="2290144"/>
                </a:cubicBezTo>
                <a:lnTo>
                  <a:pt x="180558" y="2313815"/>
                </a:lnTo>
                <a:cubicBezTo>
                  <a:pt x="149428" y="2256505"/>
                  <a:pt x="123278" y="2197949"/>
                  <a:pt x="100864" y="2138148"/>
                </a:cubicBezTo>
                <a:close/>
                <a:moveTo>
                  <a:pt x="3120552" y="1953759"/>
                </a:moveTo>
                <a:lnTo>
                  <a:pt x="3169116" y="1966218"/>
                </a:lnTo>
                <a:cubicBezTo>
                  <a:pt x="3154172" y="2029757"/>
                  <a:pt x="3134250" y="2090805"/>
                  <a:pt x="3110590" y="2151853"/>
                </a:cubicBezTo>
                <a:lnTo>
                  <a:pt x="3063272" y="2133165"/>
                </a:lnTo>
                <a:cubicBezTo>
                  <a:pt x="3085686" y="2074609"/>
                  <a:pt x="3105608" y="2014807"/>
                  <a:pt x="3120552" y="1953759"/>
                </a:cubicBezTo>
                <a:close/>
                <a:moveTo>
                  <a:pt x="59772" y="1756912"/>
                </a:moveTo>
                <a:cubicBezTo>
                  <a:pt x="67242" y="1817960"/>
                  <a:pt x="78450" y="1880253"/>
                  <a:pt x="92148" y="1941301"/>
                </a:cubicBezTo>
                <a:lnTo>
                  <a:pt x="43584" y="1952513"/>
                </a:lnTo>
                <a:cubicBezTo>
                  <a:pt x="27396" y="1890220"/>
                  <a:pt x="16188" y="1826681"/>
                  <a:pt x="9962" y="1761896"/>
                </a:cubicBezTo>
                <a:close/>
                <a:moveTo>
                  <a:pt x="3166626" y="1583737"/>
                </a:moveTo>
                <a:lnTo>
                  <a:pt x="3217680" y="1583737"/>
                </a:lnTo>
                <a:cubicBezTo>
                  <a:pt x="3217680" y="1648522"/>
                  <a:pt x="3212698" y="1713307"/>
                  <a:pt x="3205228" y="1775600"/>
                </a:cubicBezTo>
                <a:lnTo>
                  <a:pt x="3155418" y="1770617"/>
                </a:lnTo>
                <a:cubicBezTo>
                  <a:pt x="3162890" y="1709569"/>
                  <a:pt x="3166626" y="1646030"/>
                  <a:pt x="3166626" y="1583737"/>
                </a:cubicBezTo>
                <a:close/>
                <a:moveTo>
                  <a:pt x="12452" y="1375677"/>
                </a:moveTo>
                <a:lnTo>
                  <a:pt x="63506" y="1383152"/>
                </a:lnTo>
                <a:cubicBezTo>
                  <a:pt x="54790" y="1444199"/>
                  <a:pt x="51054" y="1507739"/>
                  <a:pt x="49810" y="1570032"/>
                </a:cubicBezTo>
                <a:lnTo>
                  <a:pt x="0" y="1568786"/>
                </a:lnTo>
                <a:cubicBezTo>
                  <a:pt x="0" y="1504001"/>
                  <a:pt x="3736" y="1439216"/>
                  <a:pt x="12452" y="1375677"/>
                </a:cubicBezTo>
                <a:close/>
                <a:moveTo>
                  <a:pt x="3176588" y="1228664"/>
                </a:moveTo>
                <a:cubicBezTo>
                  <a:pt x="3190284" y="1290957"/>
                  <a:pt x="3201492" y="1354497"/>
                  <a:pt x="3207718" y="1419282"/>
                </a:cubicBezTo>
                <a:lnTo>
                  <a:pt x="3156456" y="1415666"/>
                </a:lnTo>
                <a:lnTo>
                  <a:pt x="3126778" y="1239877"/>
                </a:lnTo>
                <a:close/>
                <a:moveTo>
                  <a:pt x="110826" y="1003162"/>
                </a:moveTo>
                <a:lnTo>
                  <a:pt x="158144" y="1021850"/>
                </a:lnTo>
                <a:cubicBezTo>
                  <a:pt x="135730" y="1079160"/>
                  <a:pt x="115806" y="1138961"/>
                  <a:pt x="99618" y="1200009"/>
                </a:cubicBezTo>
                <a:lnTo>
                  <a:pt x="49810" y="1186305"/>
                </a:lnTo>
                <a:cubicBezTo>
                  <a:pt x="67242" y="1124011"/>
                  <a:pt x="87166" y="1062963"/>
                  <a:pt x="110826" y="1003162"/>
                </a:cubicBezTo>
                <a:close/>
                <a:moveTo>
                  <a:pt x="3042102" y="866116"/>
                </a:moveTo>
                <a:cubicBezTo>
                  <a:pt x="3071988" y="923426"/>
                  <a:pt x="3098138" y="983228"/>
                  <a:pt x="3120552" y="1043030"/>
                </a:cubicBezTo>
                <a:lnTo>
                  <a:pt x="3073232" y="1060472"/>
                </a:lnTo>
                <a:cubicBezTo>
                  <a:pt x="3052064" y="1001916"/>
                  <a:pt x="3025914" y="944606"/>
                  <a:pt x="2998520" y="889788"/>
                </a:cubicBezTo>
                <a:close/>
                <a:moveTo>
                  <a:pt x="297610" y="664286"/>
                </a:moveTo>
                <a:lnTo>
                  <a:pt x="338704" y="694187"/>
                </a:lnTo>
                <a:cubicBezTo>
                  <a:pt x="302592" y="744021"/>
                  <a:pt x="268970" y="797594"/>
                  <a:pt x="237840" y="852412"/>
                </a:cubicBezTo>
                <a:lnTo>
                  <a:pt x="194256" y="827494"/>
                </a:lnTo>
                <a:cubicBezTo>
                  <a:pt x="225388" y="771430"/>
                  <a:pt x="260254" y="716612"/>
                  <a:pt x="297610" y="664286"/>
                </a:cubicBezTo>
                <a:close/>
                <a:moveTo>
                  <a:pt x="2825432" y="547174"/>
                </a:moveTo>
                <a:cubicBezTo>
                  <a:pt x="2867770" y="595763"/>
                  <a:pt x="2907616" y="646843"/>
                  <a:pt x="2943728" y="700416"/>
                </a:cubicBezTo>
                <a:lnTo>
                  <a:pt x="2902636" y="729071"/>
                </a:lnTo>
                <a:cubicBezTo>
                  <a:pt x="2866524" y="677990"/>
                  <a:pt x="2827922" y="628155"/>
                  <a:pt x="2786830" y="582058"/>
                </a:cubicBezTo>
                <a:close/>
                <a:moveTo>
                  <a:pt x="560354" y="381474"/>
                </a:moveTo>
                <a:lnTo>
                  <a:pt x="592730" y="421341"/>
                </a:lnTo>
                <a:cubicBezTo>
                  <a:pt x="545412" y="459963"/>
                  <a:pt x="500584" y="503569"/>
                  <a:pt x="457000" y="549666"/>
                </a:cubicBezTo>
                <a:lnTo>
                  <a:pt x="420888" y="514781"/>
                </a:lnTo>
                <a:cubicBezTo>
                  <a:pt x="464472" y="468684"/>
                  <a:pt x="511790" y="422587"/>
                  <a:pt x="560354" y="381474"/>
                </a:cubicBezTo>
                <a:close/>
                <a:moveTo>
                  <a:pt x="2537784" y="290525"/>
                </a:moveTo>
                <a:cubicBezTo>
                  <a:pt x="2590082" y="326655"/>
                  <a:pt x="2641138" y="367769"/>
                  <a:pt x="2688456" y="410129"/>
                </a:cubicBezTo>
                <a:lnTo>
                  <a:pt x="2654834" y="448750"/>
                </a:lnTo>
                <a:cubicBezTo>
                  <a:pt x="2608762" y="407637"/>
                  <a:pt x="2558952" y="367769"/>
                  <a:pt x="2507898" y="332885"/>
                </a:cubicBezTo>
                <a:close/>
                <a:moveTo>
                  <a:pt x="882870" y="169676"/>
                </a:moveTo>
                <a:lnTo>
                  <a:pt x="905284" y="214527"/>
                </a:lnTo>
                <a:cubicBezTo>
                  <a:pt x="849248" y="241937"/>
                  <a:pt x="794458" y="274329"/>
                  <a:pt x="743404" y="309213"/>
                </a:cubicBezTo>
                <a:lnTo>
                  <a:pt x="714764" y="265608"/>
                </a:lnTo>
                <a:cubicBezTo>
                  <a:pt x="768308" y="230724"/>
                  <a:pt x="825588" y="198331"/>
                  <a:pt x="882870" y="169676"/>
                </a:cubicBezTo>
                <a:close/>
                <a:moveTo>
                  <a:pt x="2196590" y="108629"/>
                </a:moveTo>
                <a:cubicBezTo>
                  <a:pt x="2256360" y="132300"/>
                  <a:pt x="2316132" y="159709"/>
                  <a:pt x="2372168" y="189610"/>
                </a:cubicBezTo>
                <a:lnTo>
                  <a:pt x="2348508" y="234461"/>
                </a:lnTo>
                <a:cubicBezTo>
                  <a:pt x="2293718" y="205806"/>
                  <a:pt x="2236436" y="179643"/>
                  <a:pt x="2177912" y="155972"/>
                </a:cubicBezTo>
                <a:close/>
                <a:moveTo>
                  <a:pt x="1246478" y="40106"/>
                </a:moveTo>
                <a:lnTo>
                  <a:pt x="1256440" y="89941"/>
                </a:lnTo>
                <a:cubicBezTo>
                  <a:pt x="1196668" y="103645"/>
                  <a:pt x="1135652" y="121087"/>
                  <a:pt x="1077126" y="142267"/>
                </a:cubicBezTo>
                <a:lnTo>
                  <a:pt x="1060938" y="93678"/>
                </a:lnTo>
                <a:cubicBezTo>
                  <a:pt x="1120708" y="72498"/>
                  <a:pt x="1182970" y="53810"/>
                  <a:pt x="1246478" y="40106"/>
                </a:cubicBezTo>
                <a:close/>
                <a:moveTo>
                  <a:pt x="1821774" y="13943"/>
                </a:moveTo>
                <a:cubicBezTo>
                  <a:pt x="1886526" y="22664"/>
                  <a:pt x="1950034" y="33877"/>
                  <a:pt x="2012296" y="50073"/>
                </a:cubicBezTo>
                <a:lnTo>
                  <a:pt x="1999842" y="98662"/>
                </a:lnTo>
                <a:cubicBezTo>
                  <a:pt x="1938826" y="83711"/>
                  <a:pt x="1877810" y="72498"/>
                  <a:pt x="1816794" y="63777"/>
                </a:cubicBezTo>
                <a:close/>
                <a:moveTo>
                  <a:pt x="1630008" y="238"/>
                </a:moveTo>
                <a:lnTo>
                  <a:pt x="1630008" y="50073"/>
                </a:lnTo>
                <a:cubicBezTo>
                  <a:pt x="1566502" y="50073"/>
                  <a:pt x="1504240" y="52565"/>
                  <a:pt x="1441978" y="60040"/>
                </a:cubicBezTo>
                <a:lnTo>
                  <a:pt x="1436998" y="8959"/>
                </a:lnTo>
                <a:cubicBezTo>
                  <a:pt x="1500504" y="2730"/>
                  <a:pt x="1565256" y="-1008"/>
                  <a:pt x="1630008" y="2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D2FD0AE1-3F3B-6F82-388D-E309485D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27" y="2203946"/>
            <a:ext cx="1522808" cy="1498966"/>
          </a:xfrm>
          <a:custGeom>
            <a:avLst/>
            <a:gdLst>
              <a:gd name="connsiteX0" fmla="*/ 1788153 w 3217680"/>
              <a:gd name="connsiteY0" fmla="*/ 3106230 h 3167302"/>
              <a:gd name="connsiteX1" fmla="*/ 1794380 w 3217680"/>
              <a:gd name="connsiteY1" fmla="*/ 3157331 h 3167302"/>
              <a:gd name="connsiteX2" fmla="*/ 1608840 w 3217680"/>
              <a:gd name="connsiteY2" fmla="*/ 3167302 h 3167302"/>
              <a:gd name="connsiteX3" fmla="*/ 1601369 w 3217680"/>
              <a:gd name="connsiteY3" fmla="*/ 3167302 h 3167302"/>
              <a:gd name="connsiteX4" fmla="*/ 1601369 w 3217680"/>
              <a:gd name="connsiteY4" fmla="*/ 3116201 h 3167302"/>
              <a:gd name="connsiteX5" fmla="*/ 1608840 w 3217680"/>
              <a:gd name="connsiteY5" fmla="*/ 3116201 h 3167302"/>
              <a:gd name="connsiteX6" fmla="*/ 1788153 w 3217680"/>
              <a:gd name="connsiteY6" fmla="*/ 3106230 h 3167302"/>
              <a:gd name="connsiteX7" fmla="*/ 1230290 w 3217680"/>
              <a:gd name="connsiteY7" fmla="*/ 3071332 h 3167302"/>
              <a:gd name="connsiteX8" fmla="*/ 1414584 w 3217680"/>
              <a:gd name="connsiteY8" fmla="*/ 3104984 h 3167302"/>
              <a:gd name="connsiteX9" fmla="*/ 1408358 w 3217680"/>
              <a:gd name="connsiteY9" fmla="*/ 3154838 h 3167302"/>
              <a:gd name="connsiteX10" fmla="*/ 1217837 w 3217680"/>
              <a:gd name="connsiteY10" fmla="*/ 3119940 h 3167302"/>
              <a:gd name="connsiteX11" fmla="*/ 2151761 w 3217680"/>
              <a:gd name="connsiteY11" fmla="*/ 3020231 h 3167302"/>
              <a:gd name="connsiteX12" fmla="*/ 2169194 w 3217680"/>
              <a:gd name="connsiteY12" fmla="*/ 3068839 h 3167302"/>
              <a:gd name="connsiteX13" fmla="*/ 1984900 w 3217680"/>
              <a:gd name="connsiteY13" fmla="*/ 3123679 h 3167302"/>
              <a:gd name="connsiteX14" fmla="*/ 1973693 w 3217680"/>
              <a:gd name="connsiteY14" fmla="*/ 3075071 h 3167302"/>
              <a:gd name="connsiteX15" fmla="*/ 2151761 w 3217680"/>
              <a:gd name="connsiteY15" fmla="*/ 3020231 h 3167302"/>
              <a:gd name="connsiteX16" fmla="*/ 880379 w 3217680"/>
              <a:gd name="connsiteY16" fmla="*/ 2939218 h 3167302"/>
              <a:gd name="connsiteX17" fmla="*/ 1050976 w 3217680"/>
              <a:gd name="connsiteY17" fmla="*/ 3016492 h 3167302"/>
              <a:gd name="connsiteX18" fmla="*/ 1033543 w 3217680"/>
              <a:gd name="connsiteY18" fmla="*/ 3062608 h 3167302"/>
              <a:gd name="connsiteX19" fmla="*/ 856720 w 3217680"/>
              <a:gd name="connsiteY19" fmla="*/ 2984087 h 3167302"/>
              <a:gd name="connsiteX20" fmla="*/ 2485483 w 3217680"/>
              <a:gd name="connsiteY20" fmla="*/ 2850727 h 3167302"/>
              <a:gd name="connsiteX21" fmla="*/ 2512879 w 3217680"/>
              <a:gd name="connsiteY21" fmla="*/ 2893103 h 3167302"/>
              <a:gd name="connsiteX22" fmla="*/ 2347263 w 3217680"/>
              <a:gd name="connsiteY22" fmla="*/ 2990319 h 3167302"/>
              <a:gd name="connsiteX23" fmla="*/ 2323603 w 3217680"/>
              <a:gd name="connsiteY23" fmla="*/ 2945450 h 3167302"/>
              <a:gd name="connsiteX24" fmla="*/ 2485483 w 3217680"/>
              <a:gd name="connsiteY24" fmla="*/ 2850727 h 3167302"/>
              <a:gd name="connsiteX25" fmla="*/ 571562 w 3217680"/>
              <a:gd name="connsiteY25" fmla="*/ 2727337 h 3167302"/>
              <a:gd name="connsiteX26" fmla="*/ 719744 w 3217680"/>
              <a:gd name="connsiteY26" fmla="*/ 2843249 h 3167302"/>
              <a:gd name="connsiteX27" fmla="*/ 691104 w 3217680"/>
              <a:gd name="connsiteY27" fmla="*/ 2884378 h 3167302"/>
              <a:gd name="connsiteX28" fmla="*/ 537940 w 3217680"/>
              <a:gd name="connsiteY28" fmla="*/ 2765974 h 3167302"/>
              <a:gd name="connsiteX29" fmla="*/ 2768151 w 3217680"/>
              <a:gd name="connsiteY29" fmla="*/ 2606441 h 3167302"/>
              <a:gd name="connsiteX30" fmla="*/ 2805508 w 3217680"/>
              <a:gd name="connsiteY30" fmla="*/ 2641339 h 3167302"/>
              <a:gd name="connsiteX31" fmla="*/ 2667287 w 3217680"/>
              <a:gd name="connsiteY31" fmla="*/ 2775945 h 3167302"/>
              <a:gd name="connsiteX32" fmla="*/ 2633666 w 3217680"/>
              <a:gd name="connsiteY32" fmla="*/ 2737308 h 3167302"/>
              <a:gd name="connsiteX33" fmla="*/ 2768151 w 3217680"/>
              <a:gd name="connsiteY33" fmla="*/ 2606441 h 3167302"/>
              <a:gd name="connsiteX34" fmla="*/ 322514 w 3217680"/>
              <a:gd name="connsiteY34" fmla="*/ 2449399 h 3167302"/>
              <a:gd name="connsiteX35" fmla="*/ 438321 w 3217680"/>
              <a:gd name="connsiteY35" fmla="*/ 2596470 h 3167302"/>
              <a:gd name="connsiteX36" fmla="*/ 400964 w 3217680"/>
              <a:gd name="connsiteY36" fmla="*/ 2630121 h 3167302"/>
              <a:gd name="connsiteX37" fmla="*/ 280176 w 3217680"/>
              <a:gd name="connsiteY37" fmla="*/ 2478066 h 3167302"/>
              <a:gd name="connsiteX38" fmla="*/ 2984821 w 3217680"/>
              <a:gd name="connsiteY38" fmla="*/ 2303576 h 3167302"/>
              <a:gd name="connsiteX39" fmla="*/ 3029650 w 3217680"/>
              <a:gd name="connsiteY39" fmla="*/ 2327256 h 3167302"/>
              <a:gd name="connsiteX40" fmla="*/ 2927541 w 3217680"/>
              <a:gd name="connsiteY40" fmla="*/ 2490529 h 3167302"/>
              <a:gd name="connsiteX41" fmla="*/ 2885203 w 3217680"/>
              <a:gd name="connsiteY41" fmla="*/ 2460617 h 3167302"/>
              <a:gd name="connsiteX42" fmla="*/ 2984821 w 3217680"/>
              <a:gd name="connsiteY42" fmla="*/ 2303576 h 3167302"/>
              <a:gd name="connsiteX43" fmla="*/ 148183 w 3217680"/>
              <a:gd name="connsiteY43" fmla="*/ 2120361 h 3167302"/>
              <a:gd name="connsiteX44" fmla="*/ 225387 w 3217680"/>
              <a:gd name="connsiteY44" fmla="*/ 2291112 h 3167302"/>
              <a:gd name="connsiteX45" fmla="*/ 180559 w 3217680"/>
              <a:gd name="connsiteY45" fmla="*/ 2314793 h 3167302"/>
              <a:gd name="connsiteX46" fmla="*/ 100864 w 3217680"/>
              <a:gd name="connsiteY46" fmla="*/ 2139056 h 3167302"/>
              <a:gd name="connsiteX47" fmla="*/ 3120552 w 3217680"/>
              <a:gd name="connsiteY47" fmla="*/ 1955842 h 3167302"/>
              <a:gd name="connsiteX48" fmla="*/ 3169116 w 3217680"/>
              <a:gd name="connsiteY48" fmla="*/ 1967059 h 3167302"/>
              <a:gd name="connsiteX49" fmla="*/ 3110590 w 3217680"/>
              <a:gd name="connsiteY49" fmla="*/ 2152766 h 3167302"/>
              <a:gd name="connsiteX50" fmla="*/ 3063271 w 3217680"/>
              <a:gd name="connsiteY50" fmla="*/ 2134071 h 3167302"/>
              <a:gd name="connsiteX51" fmla="*/ 3120552 w 3217680"/>
              <a:gd name="connsiteY51" fmla="*/ 1955842 h 3167302"/>
              <a:gd name="connsiteX52" fmla="*/ 59771 w 3217680"/>
              <a:gd name="connsiteY52" fmla="*/ 1757671 h 3167302"/>
              <a:gd name="connsiteX53" fmla="*/ 93393 w 3217680"/>
              <a:gd name="connsiteY53" fmla="*/ 1940885 h 3167302"/>
              <a:gd name="connsiteX54" fmla="*/ 43583 w 3217680"/>
              <a:gd name="connsiteY54" fmla="*/ 1953349 h 3167302"/>
              <a:gd name="connsiteX55" fmla="*/ 9962 w 3217680"/>
              <a:gd name="connsiteY55" fmla="*/ 1762656 h 3167302"/>
              <a:gd name="connsiteX56" fmla="*/ 3166625 w 3217680"/>
              <a:gd name="connsiteY56" fmla="*/ 1584427 h 3167302"/>
              <a:gd name="connsiteX57" fmla="*/ 3217680 w 3217680"/>
              <a:gd name="connsiteY57" fmla="*/ 1584427 h 3167302"/>
              <a:gd name="connsiteX58" fmla="*/ 3205228 w 3217680"/>
              <a:gd name="connsiteY58" fmla="*/ 1776366 h 3167302"/>
              <a:gd name="connsiteX59" fmla="*/ 3155418 w 3217680"/>
              <a:gd name="connsiteY59" fmla="*/ 1771381 h 3167302"/>
              <a:gd name="connsiteX60" fmla="*/ 3166625 w 3217680"/>
              <a:gd name="connsiteY60" fmla="*/ 1584427 h 3167302"/>
              <a:gd name="connsiteX61" fmla="*/ 12452 w 3217680"/>
              <a:gd name="connsiteY61" fmla="*/ 1376285 h 3167302"/>
              <a:gd name="connsiteX62" fmla="*/ 63507 w 3217680"/>
              <a:gd name="connsiteY62" fmla="*/ 1382517 h 3167302"/>
              <a:gd name="connsiteX63" fmla="*/ 49809 w 3217680"/>
              <a:gd name="connsiteY63" fmla="*/ 1570717 h 3167302"/>
              <a:gd name="connsiteX64" fmla="*/ 0 w 3217680"/>
              <a:gd name="connsiteY64" fmla="*/ 1569471 h 3167302"/>
              <a:gd name="connsiteX65" fmla="*/ 12452 w 3217680"/>
              <a:gd name="connsiteY65" fmla="*/ 1376285 h 3167302"/>
              <a:gd name="connsiteX66" fmla="*/ 3176587 w 3217680"/>
              <a:gd name="connsiteY66" fmla="*/ 1229215 h 3167302"/>
              <a:gd name="connsiteX67" fmla="*/ 3208963 w 3217680"/>
              <a:gd name="connsiteY67" fmla="*/ 1419908 h 3167302"/>
              <a:gd name="connsiteX68" fmla="*/ 3157909 w 3217680"/>
              <a:gd name="connsiteY68" fmla="*/ 1424893 h 3167302"/>
              <a:gd name="connsiteX69" fmla="*/ 3126778 w 3217680"/>
              <a:gd name="connsiteY69" fmla="*/ 1240432 h 3167302"/>
              <a:gd name="connsiteX70" fmla="*/ 110826 w 3217680"/>
              <a:gd name="connsiteY70" fmla="*/ 1002378 h 3167302"/>
              <a:gd name="connsiteX71" fmla="*/ 158145 w 3217680"/>
              <a:gd name="connsiteY71" fmla="*/ 1022319 h 3167302"/>
              <a:gd name="connsiteX72" fmla="*/ 99619 w 3217680"/>
              <a:gd name="connsiteY72" fmla="*/ 1200549 h 3167302"/>
              <a:gd name="connsiteX73" fmla="*/ 49809 w 3217680"/>
              <a:gd name="connsiteY73" fmla="*/ 1186839 h 3167302"/>
              <a:gd name="connsiteX74" fmla="*/ 110826 w 3217680"/>
              <a:gd name="connsiteY74" fmla="*/ 1002378 h 3167302"/>
              <a:gd name="connsiteX75" fmla="*/ 3043347 w 3217680"/>
              <a:gd name="connsiteY75" fmla="*/ 866525 h 3167302"/>
              <a:gd name="connsiteX76" fmla="*/ 3120552 w 3217680"/>
              <a:gd name="connsiteY76" fmla="*/ 1043507 h 3167302"/>
              <a:gd name="connsiteX77" fmla="*/ 3073233 w 3217680"/>
              <a:gd name="connsiteY77" fmla="*/ 1060956 h 3167302"/>
              <a:gd name="connsiteX78" fmla="*/ 2998519 w 3217680"/>
              <a:gd name="connsiteY78" fmla="*/ 890205 h 3167302"/>
              <a:gd name="connsiteX79" fmla="*/ 297611 w 3217680"/>
              <a:gd name="connsiteY79" fmla="*/ 664615 h 3167302"/>
              <a:gd name="connsiteX80" fmla="*/ 338703 w 3217680"/>
              <a:gd name="connsiteY80" fmla="*/ 694527 h 3167302"/>
              <a:gd name="connsiteX81" fmla="*/ 237840 w 3217680"/>
              <a:gd name="connsiteY81" fmla="*/ 852815 h 3167302"/>
              <a:gd name="connsiteX82" fmla="*/ 194256 w 3217680"/>
              <a:gd name="connsiteY82" fmla="*/ 827887 h 3167302"/>
              <a:gd name="connsiteX83" fmla="*/ 297611 w 3217680"/>
              <a:gd name="connsiteY83" fmla="*/ 664615 h 3167302"/>
              <a:gd name="connsiteX84" fmla="*/ 2825432 w 3217680"/>
              <a:gd name="connsiteY84" fmla="*/ 547457 h 3167302"/>
              <a:gd name="connsiteX85" fmla="*/ 2943729 w 3217680"/>
              <a:gd name="connsiteY85" fmla="*/ 700759 h 3167302"/>
              <a:gd name="connsiteX86" fmla="*/ 2898118 w 3217680"/>
              <a:gd name="connsiteY86" fmla="*/ 728247 h 3167302"/>
              <a:gd name="connsiteX87" fmla="*/ 2786830 w 3217680"/>
              <a:gd name="connsiteY87" fmla="*/ 581109 h 3167302"/>
              <a:gd name="connsiteX88" fmla="*/ 560355 w 3217680"/>
              <a:gd name="connsiteY88" fmla="*/ 381691 h 3167302"/>
              <a:gd name="connsiteX89" fmla="*/ 592731 w 3217680"/>
              <a:gd name="connsiteY89" fmla="*/ 420328 h 3167302"/>
              <a:gd name="connsiteX90" fmla="*/ 458246 w 3217680"/>
              <a:gd name="connsiteY90" fmla="*/ 549950 h 3167302"/>
              <a:gd name="connsiteX91" fmla="*/ 420889 w 3217680"/>
              <a:gd name="connsiteY91" fmla="*/ 515052 h 3167302"/>
              <a:gd name="connsiteX92" fmla="*/ 560355 w 3217680"/>
              <a:gd name="connsiteY92" fmla="*/ 381691 h 3167302"/>
              <a:gd name="connsiteX93" fmla="*/ 2537783 w 3217680"/>
              <a:gd name="connsiteY93" fmla="*/ 290707 h 3167302"/>
              <a:gd name="connsiteX94" fmla="*/ 2688456 w 3217680"/>
              <a:gd name="connsiteY94" fmla="*/ 410357 h 3167302"/>
              <a:gd name="connsiteX95" fmla="*/ 2654835 w 3217680"/>
              <a:gd name="connsiteY95" fmla="*/ 448995 h 3167302"/>
              <a:gd name="connsiteX96" fmla="*/ 2509143 w 3217680"/>
              <a:gd name="connsiteY96" fmla="*/ 331837 h 3167302"/>
              <a:gd name="connsiteX97" fmla="*/ 882870 w 3217680"/>
              <a:gd name="connsiteY97" fmla="*/ 169810 h 3167302"/>
              <a:gd name="connsiteX98" fmla="*/ 905284 w 3217680"/>
              <a:gd name="connsiteY98" fmla="*/ 214679 h 3167302"/>
              <a:gd name="connsiteX99" fmla="*/ 743404 w 3217680"/>
              <a:gd name="connsiteY99" fmla="*/ 308156 h 3167302"/>
              <a:gd name="connsiteX100" fmla="*/ 714763 w 3217680"/>
              <a:gd name="connsiteY100" fmla="*/ 265780 h 3167302"/>
              <a:gd name="connsiteX101" fmla="*/ 882870 w 3217680"/>
              <a:gd name="connsiteY101" fmla="*/ 169810 h 3167302"/>
              <a:gd name="connsiteX102" fmla="*/ 2196590 w 3217680"/>
              <a:gd name="connsiteY102" fmla="*/ 108741 h 3167302"/>
              <a:gd name="connsiteX103" fmla="*/ 2372167 w 3217680"/>
              <a:gd name="connsiteY103" fmla="*/ 189754 h 3167302"/>
              <a:gd name="connsiteX104" fmla="*/ 2356183 w 3217680"/>
              <a:gd name="connsiteY104" fmla="*/ 237493 h 3167302"/>
              <a:gd name="connsiteX105" fmla="*/ 2177911 w 3217680"/>
              <a:gd name="connsiteY105" fmla="*/ 156102 h 3167302"/>
              <a:gd name="connsiteX106" fmla="*/ 1246478 w 3217680"/>
              <a:gd name="connsiteY106" fmla="*/ 40189 h 3167302"/>
              <a:gd name="connsiteX107" fmla="*/ 1257685 w 3217680"/>
              <a:gd name="connsiteY107" fmla="*/ 90043 h 3167302"/>
              <a:gd name="connsiteX108" fmla="*/ 1077126 w 3217680"/>
              <a:gd name="connsiteY108" fmla="*/ 142390 h 3167302"/>
              <a:gd name="connsiteX109" fmla="*/ 1060938 w 3217680"/>
              <a:gd name="connsiteY109" fmla="*/ 93782 h 3167302"/>
              <a:gd name="connsiteX110" fmla="*/ 1246478 w 3217680"/>
              <a:gd name="connsiteY110" fmla="*/ 40189 h 3167302"/>
              <a:gd name="connsiteX111" fmla="*/ 1821775 w 3217680"/>
              <a:gd name="connsiteY111" fmla="*/ 14016 h 3167302"/>
              <a:gd name="connsiteX112" fmla="*/ 2012295 w 3217680"/>
              <a:gd name="connsiteY112" fmla="*/ 50160 h 3167302"/>
              <a:gd name="connsiteX113" fmla="*/ 1999843 w 3217680"/>
              <a:gd name="connsiteY113" fmla="*/ 98768 h 3167302"/>
              <a:gd name="connsiteX114" fmla="*/ 1816794 w 3217680"/>
              <a:gd name="connsiteY114" fmla="*/ 63870 h 3167302"/>
              <a:gd name="connsiteX115" fmla="*/ 1630009 w 3217680"/>
              <a:gd name="connsiteY115" fmla="*/ 306 h 3167302"/>
              <a:gd name="connsiteX116" fmla="*/ 1630009 w 3217680"/>
              <a:gd name="connsiteY116" fmla="*/ 50160 h 3167302"/>
              <a:gd name="connsiteX117" fmla="*/ 1441979 w 3217680"/>
              <a:gd name="connsiteY117" fmla="*/ 58884 h 3167302"/>
              <a:gd name="connsiteX118" fmla="*/ 1436998 w 3217680"/>
              <a:gd name="connsiteY118" fmla="*/ 9030 h 3167302"/>
              <a:gd name="connsiteX119" fmla="*/ 1630009 w 3217680"/>
              <a:gd name="connsiteY119" fmla="*/ 306 h 3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17680" h="3167302">
                <a:moveTo>
                  <a:pt x="1788153" y="3106230"/>
                </a:moveTo>
                <a:lnTo>
                  <a:pt x="1794380" y="3157331"/>
                </a:lnTo>
                <a:cubicBezTo>
                  <a:pt x="1733363" y="3163563"/>
                  <a:pt x="1671102" y="3167302"/>
                  <a:pt x="1608840" y="3167302"/>
                </a:cubicBezTo>
                <a:lnTo>
                  <a:pt x="1601369" y="3167302"/>
                </a:lnTo>
                <a:lnTo>
                  <a:pt x="1601369" y="3116201"/>
                </a:lnTo>
                <a:lnTo>
                  <a:pt x="1608840" y="3116201"/>
                </a:lnTo>
                <a:cubicBezTo>
                  <a:pt x="1668611" y="3116201"/>
                  <a:pt x="1729628" y="3112462"/>
                  <a:pt x="1788153" y="3106230"/>
                </a:cubicBezTo>
                <a:close/>
                <a:moveTo>
                  <a:pt x="1230290" y="3071332"/>
                </a:moveTo>
                <a:cubicBezTo>
                  <a:pt x="1291306" y="3086288"/>
                  <a:pt x="1352322" y="3097506"/>
                  <a:pt x="1414584" y="3104984"/>
                </a:cubicBezTo>
                <a:lnTo>
                  <a:pt x="1408358" y="3154838"/>
                </a:lnTo>
                <a:cubicBezTo>
                  <a:pt x="1344851" y="3147360"/>
                  <a:pt x="1281344" y="3134896"/>
                  <a:pt x="1217837" y="3119940"/>
                </a:cubicBezTo>
                <a:close/>
                <a:moveTo>
                  <a:pt x="2151761" y="3020231"/>
                </a:moveTo>
                <a:lnTo>
                  <a:pt x="2169194" y="3068839"/>
                </a:lnTo>
                <a:cubicBezTo>
                  <a:pt x="2109423" y="3090028"/>
                  <a:pt x="2047162" y="3108723"/>
                  <a:pt x="1984900" y="3123679"/>
                </a:cubicBezTo>
                <a:lnTo>
                  <a:pt x="1973693" y="3075071"/>
                </a:lnTo>
                <a:cubicBezTo>
                  <a:pt x="2033464" y="3060115"/>
                  <a:pt x="2094481" y="3041420"/>
                  <a:pt x="2151761" y="3020231"/>
                </a:cubicBezTo>
                <a:close/>
                <a:moveTo>
                  <a:pt x="880379" y="2939218"/>
                </a:moveTo>
                <a:cubicBezTo>
                  <a:pt x="936415" y="2967884"/>
                  <a:pt x="993695" y="2994058"/>
                  <a:pt x="1050976" y="3016492"/>
                </a:cubicBezTo>
                <a:lnTo>
                  <a:pt x="1033543" y="3062608"/>
                </a:lnTo>
                <a:cubicBezTo>
                  <a:pt x="972526" y="3040173"/>
                  <a:pt x="914001" y="3014000"/>
                  <a:pt x="856720" y="2984087"/>
                </a:cubicBezTo>
                <a:close/>
                <a:moveTo>
                  <a:pt x="2485483" y="2850727"/>
                </a:moveTo>
                <a:lnTo>
                  <a:pt x="2512879" y="2893103"/>
                </a:lnTo>
                <a:cubicBezTo>
                  <a:pt x="2459334" y="2929247"/>
                  <a:pt x="2404543" y="2961653"/>
                  <a:pt x="2347263" y="2990319"/>
                </a:cubicBezTo>
                <a:lnTo>
                  <a:pt x="2323603" y="2945450"/>
                </a:lnTo>
                <a:cubicBezTo>
                  <a:pt x="2379639" y="2918030"/>
                  <a:pt x="2433184" y="2885625"/>
                  <a:pt x="2485483" y="2850727"/>
                </a:cubicBezTo>
                <a:close/>
                <a:moveTo>
                  <a:pt x="571562" y="2727337"/>
                </a:moveTo>
                <a:cubicBezTo>
                  <a:pt x="618881" y="2768467"/>
                  <a:pt x="668690" y="2808351"/>
                  <a:pt x="719744" y="2843249"/>
                </a:cubicBezTo>
                <a:lnTo>
                  <a:pt x="691104" y="2884378"/>
                </a:lnTo>
                <a:cubicBezTo>
                  <a:pt x="637559" y="2848234"/>
                  <a:pt x="586505" y="2808351"/>
                  <a:pt x="537940" y="2765974"/>
                </a:cubicBezTo>
                <a:close/>
                <a:moveTo>
                  <a:pt x="2768151" y="2606441"/>
                </a:moveTo>
                <a:lnTo>
                  <a:pt x="2805508" y="2641339"/>
                </a:lnTo>
                <a:cubicBezTo>
                  <a:pt x="2761925" y="2688700"/>
                  <a:pt x="2715851" y="2733569"/>
                  <a:pt x="2667287" y="2775945"/>
                </a:cubicBezTo>
                <a:lnTo>
                  <a:pt x="2633666" y="2737308"/>
                </a:lnTo>
                <a:cubicBezTo>
                  <a:pt x="2680985" y="2696178"/>
                  <a:pt x="2725813" y="2653802"/>
                  <a:pt x="2768151" y="2606441"/>
                </a:cubicBezTo>
                <a:close/>
                <a:moveTo>
                  <a:pt x="322514" y="2449399"/>
                </a:moveTo>
                <a:cubicBezTo>
                  <a:pt x="357381" y="2499254"/>
                  <a:pt x="397228" y="2549108"/>
                  <a:pt x="438321" y="2596470"/>
                </a:cubicBezTo>
                <a:lnTo>
                  <a:pt x="400964" y="2630121"/>
                </a:lnTo>
                <a:cubicBezTo>
                  <a:pt x="357381" y="2582760"/>
                  <a:pt x="317533" y="2531659"/>
                  <a:pt x="280176" y="2478066"/>
                </a:cubicBezTo>
                <a:close/>
                <a:moveTo>
                  <a:pt x="2984821" y="2303576"/>
                </a:moveTo>
                <a:lnTo>
                  <a:pt x="3029650" y="2327256"/>
                </a:lnTo>
                <a:cubicBezTo>
                  <a:pt x="2998519" y="2382096"/>
                  <a:pt x="2964898" y="2438182"/>
                  <a:pt x="2927541" y="2490529"/>
                </a:cubicBezTo>
                <a:lnTo>
                  <a:pt x="2885203" y="2460617"/>
                </a:lnTo>
                <a:cubicBezTo>
                  <a:pt x="2922560" y="2409516"/>
                  <a:pt x="2954936" y="2355923"/>
                  <a:pt x="2984821" y="2303576"/>
                </a:cubicBezTo>
                <a:close/>
                <a:moveTo>
                  <a:pt x="148183" y="2120361"/>
                </a:moveTo>
                <a:cubicBezTo>
                  <a:pt x="170597" y="2177693"/>
                  <a:pt x="196747" y="2236272"/>
                  <a:pt x="225387" y="2291112"/>
                </a:cubicBezTo>
                <a:lnTo>
                  <a:pt x="180559" y="2314793"/>
                </a:lnTo>
                <a:cubicBezTo>
                  <a:pt x="149428" y="2257460"/>
                  <a:pt x="123278" y="2198881"/>
                  <a:pt x="100864" y="2139056"/>
                </a:cubicBezTo>
                <a:close/>
                <a:moveTo>
                  <a:pt x="3120552" y="1955842"/>
                </a:moveTo>
                <a:lnTo>
                  <a:pt x="3169116" y="1967059"/>
                </a:lnTo>
                <a:cubicBezTo>
                  <a:pt x="3154173" y="2030623"/>
                  <a:pt x="3134249" y="2091695"/>
                  <a:pt x="3110590" y="2152766"/>
                </a:cubicBezTo>
                <a:lnTo>
                  <a:pt x="3063271" y="2134071"/>
                </a:lnTo>
                <a:cubicBezTo>
                  <a:pt x="3086931" y="2075492"/>
                  <a:pt x="3105609" y="2015667"/>
                  <a:pt x="3120552" y="1955842"/>
                </a:cubicBezTo>
                <a:close/>
                <a:moveTo>
                  <a:pt x="59771" y="1757671"/>
                </a:moveTo>
                <a:cubicBezTo>
                  <a:pt x="67243" y="1818742"/>
                  <a:pt x="78450" y="1881060"/>
                  <a:pt x="93393" y="1940885"/>
                </a:cubicBezTo>
                <a:lnTo>
                  <a:pt x="43583" y="1953349"/>
                </a:lnTo>
                <a:cubicBezTo>
                  <a:pt x="28640" y="1891031"/>
                  <a:pt x="16188" y="1826220"/>
                  <a:pt x="9962" y="1762656"/>
                </a:cubicBezTo>
                <a:close/>
                <a:moveTo>
                  <a:pt x="3166625" y="1584427"/>
                </a:moveTo>
                <a:lnTo>
                  <a:pt x="3217680" y="1584427"/>
                </a:lnTo>
                <a:cubicBezTo>
                  <a:pt x="3217680" y="1649237"/>
                  <a:pt x="3212699" y="1714048"/>
                  <a:pt x="3205228" y="1776366"/>
                </a:cubicBezTo>
                <a:lnTo>
                  <a:pt x="3155418" y="1771381"/>
                </a:lnTo>
                <a:cubicBezTo>
                  <a:pt x="3162890" y="1709063"/>
                  <a:pt x="3166625" y="1646745"/>
                  <a:pt x="3166625" y="1584427"/>
                </a:cubicBezTo>
                <a:close/>
                <a:moveTo>
                  <a:pt x="12452" y="1376285"/>
                </a:moveTo>
                <a:lnTo>
                  <a:pt x="63507" y="1382517"/>
                </a:lnTo>
                <a:cubicBezTo>
                  <a:pt x="56036" y="1444835"/>
                  <a:pt x="51055" y="1508399"/>
                  <a:pt x="49809" y="1570717"/>
                </a:cubicBezTo>
                <a:lnTo>
                  <a:pt x="0" y="1569471"/>
                </a:lnTo>
                <a:cubicBezTo>
                  <a:pt x="0" y="1504660"/>
                  <a:pt x="4981" y="1439849"/>
                  <a:pt x="12452" y="1376285"/>
                </a:cubicBezTo>
                <a:close/>
                <a:moveTo>
                  <a:pt x="3176587" y="1229215"/>
                </a:moveTo>
                <a:cubicBezTo>
                  <a:pt x="3190285" y="1291533"/>
                  <a:pt x="3202737" y="1355097"/>
                  <a:pt x="3208963" y="1419908"/>
                </a:cubicBezTo>
                <a:lnTo>
                  <a:pt x="3157909" y="1424893"/>
                </a:lnTo>
                <a:cubicBezTo>
                  <a:pt x="3151683" y="1362575"/>
                  <a:pt x="3141721" y="1300257"/>
                  <a:pt x="3126778" y="1240432"/>
                </a:cubicBezTo>
                <a:close/>
                <a:moveTo>
                  <a:pt x="110826" y="1002378"/>
                </a:moveTo>
                <a:lnTo>
                  <a:pt x="158145" y="1022319"/>
                </a:lnTo>
                <a:cubicBezTo>
                  <a:pt x="135731" y="1079652"/>
                  <a:pt x="115807" y="1139477"/>
                  <a:pt x="99619" y="1200549"/>
                </a:cubicBezTo>
                <a:lnTo>
                  <a:pt x="49809" y="1186839"/>
                </a:lnTo>
                <a:cubicBezTo>
                  <a:pt x="67243" y="1124521"/>
                  <a:pt x="87166" y="1063449"/>
                  <a:pt x="110826" y="1002378"/>
                </a:cubicBezTo>
                <a:close/>
                <a:moveTo>
                  <a:pt x="3043347" y="866525"/>
                </a:moveTo>
                <a:cubicBezTo>
                  <a:pt x="3073233" y="923857"/>
                  <a:pt x="3098138" y="983682"/>
                  <a:pt x="3120552" y="1043507"/>
                </a:cubicBezTo>
                <a:lnTo>
                  <a:pt x="3073233" y="1060956"/>
                </a:lnTo>
                <a:cubicBezTo>
                  <a:pt x="3052064" y="1002378"/>
                  <a:pt x="3025914" y="945045"/>
                  <a:pt x="2998519" y="890205"/>
                </a:cubicBezTo>
                <a:close/>
                <a:moveTo>
                  <a:pt x="297611" y="664615"/>
                </a:moveTo>
                <a:lnTo>
                  <a:pt x="338703" y="694527"/>
                </a:lnTo>
                <a:cubicBezTo>
                  <a:pt x="302592" y="744381"/>
                  <a:pt x="268970" y="797975"/>
                  <a:pt x="237840" y="852815"/>
                </a:cubicBezTo>
                <a:lnTo>
                  <a:pt x="194256" y="827887"/>
                </a:lnTo>
                <a:cubicBezTo>
                  <a:pt x="225387" y="771801"/>
                  <a:pt x="260254" y="716962"/>
                  <a:pt x="297611" y="664615"/>
                </a:cubicBezTo>
                <a:close/>
                <a:moveTo>
                  <a:pt x="2825432" y="547457"/>
                </a:moveTo>
                <a:cubicBezTo>
                  <a:pt x="2867770" y="596065"/>
                  <a:pt x="2907617" y="647166"/>
                  <a:pt x="2943729" y="700759"/>
                </a:cubicBezTo>
                <a:lnTo>
                  <a:pt x="2898118" y="728247"/>
                </a:lnTo>
                <a:lnTo>
                  <a:pt x="2786830" y="581109"/>
                </a:lnTo>
                <a:close/>
                <a:moveTo>
                  <a:pt x="560355" y="381691"/>
                </a:moveTo>
                <a:lnTo>
                  <a:pt x="592731" y="420328"/>
                </a:lnTo>
                <a:cubicBezTo>
                  <a:pt x="545412" y="460212"/>
                  <a:pt x="500584" y="503834"/>
                  <a:pt x="458246" y="549950"/>
                </a:cubicBezTo>
                <a:lnTo>
                  <a:pt x="420889" y="515052"/>
                </a:lnTo>
                <a:cubicBezTo>
                  <a:pt x="464472" y="468936"/>
                  <a:pt x="511791" y="422821"/>
                  <a:pt x="560355" y="381691"/>
                </a:cubicBezTo>
                <a:close/>
                <a:moveTo>
                  <a:pt x="2537783" y="290707"/>
                </a:moveTo>
                <a:cubicBezTo>
                  <a:pt x="2590083" y="326851"/>
                  <a:pt x="2641137" y="367981"/>
                  <a:pt x="2688456" y="410357"/>
                </a:cubicBezTo>
                <a:lnTo>
                  <a:pt x="2654835" y="448995"/>
                </a:lnTo>
                <a:cubicBezTo>
                  <a:pt x="2608761" y="406618"/>
                  <a:pt x="2558952" y="367981"/>
                  <a:pt x="2509143" y="331837"/>
                </a:cubicBezTo>
                <a:close/>
                <a:moveTo>
                  <a:pt x="882870" y="169810"/>
                </a:moveTo>
                <a:lnTo>
                  <a:pt x="905284" y="214679"/>
                </a:lnTo>
                <a:cubicBezTo>
                  <a:pt x="850494" y="242099"/>
                  <a:pt x="794458" y="273258"/>
                  <a:pt x="743404" y="308156"/>
                </a:cubicBezTo>
                <a:lnTo>
                  <a:pt x="714763" y="265780"/>
                </a:lnTo>
                <a:cubicBezTo>
                  <a:pt x="769554" y="230882"/>
                  <a:pt x="825589" y="198477"/>
                  <a:pt x="882870" y="169810"/>
                </a:cubicBezTo>
                <a:close/>
                <a:moveTo>
                  <a:pt x="2196590" y="108741"/>
                </a:moveTo>
                <a:cubicBezTo>
                  <a:pt x="2256361" y="132422"/>
                  <a:pt x="2316132" y="159841"/>
                  <a:pt x="2372167" y="189754"/>
                </a:cubicBezTo>
                <a:lnTo>
                  <a:pt x="2356183" y="237493"/>
                </a:lnTo>
                <a:lnTo>
                  <a:pt x="2177911" y="156102"/>
                </a:lnTo>
                <a:close/>
                <a:moveTo>
                  <a:pt x="1246478" y="40189"/>
                </a:moveTo>
                <a:lnTo>
                  <a:pt x="1257685" y="90043"/>
                </a:lnTo>
                <a:cubicBezTo>
                  <a:pt x="1196668" y="103753"/>
                  <a:pt x="1135652" y="121202"/>
                  <a:pt x="1077126" y="142390"/>
                </a:cubicBezTo>
                <a:lnTo>
                  <a:pt x="1060938" y="93782"/>
                </a:lnTo>
                <a:cubicBezTo>
                  <a:pt x="1120709" y="72594"/>
                  <a:pt x="1182971" y="55145"/>
                  <a:pt x="1246478" y="40189"/>
                </a:cubicBezTo>
                <a:close/>
                <a:moveTo>
                  <a:pt x="1821775" y="14016"/>
                </a:moveTo>
                <a:cubicBezTo>
                  <a:pt x="1886527" y="22740"/>
                  <a:pt x="1950034" y="35204"/>
                  <a:pt x="2012295" y="50160"/>
                </a:cubicBezTo>
                <a:lnTo>
                  <a:pt x="1999843" y="98768"/>
                </a:lnTo>
                <a:cubicBezTo>
                  <a:pt x="1938827" y="83812"/>
                  <a:pt x="1877810" y="71348"/>
                  <a:pt x="1816794" y="63870"/>
                </a:cubicBezTo>
                <a:close/>
                <a:moveTo>
                  <a:pt x="1630009" y="306"/>
                </a:moveTo>
                <a:lnTo>
                  <a:pt x="1630009" y="50160"/>
                </a:lnTo>
                <a:cubicBezTo>
                  <a:pt x="1566502" y="50160"/>
                  <a:pt x="1504241" y="52653"/>
                  <a:pt x="1441979" y="58884"/>
                </a:cubicBezTo>
                <a:lnTo>
                  <a:pt x="1436998" y="9030"/>
                </a:lnTo>
                <a:cubicBezTo>
                  <a:pt x="1500505" y="1552"/>
                  <a:pt x="1565257" y="-941"/>
                  <a:pt x="1630009" y="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6" name="Freeform 337">
            <a:extLst>
              <a:ext uri="{FF2B5EF4-FFF2-40B4-BE49-F238E27FC236}">
                <a16:creationId xmlns:a16="http://schemas.microsoft.com/office/drawing/2014/main" id="{95217354-BEB9-61A6-3E27-67ABB26D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86" y="2502463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4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4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7" name="Freeform 338">
            <a:extLst>
              <a:ext uri="{FF2B5EF4-FFF2-40B4-BE49-F238E27FC236}">
                <a16:creationId xmlns:a16="http://schemas.microsoft.com/office/drawing/2014/main" id="{FA58530D-9912-8B90-E744-2472C3FD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114" y="4179239"/>
            <a:ext cx="915078" cy="915078"/>
          </a:xfrm>
          <a:custGeom>
            <a:avLst/>
            <a:gdLst>
              <a:gd name="T0" fmla="*/ 1551 w 1552"/>
              <a:gd name="T1" fmla="*/ 776 h 1553"/>
              <a:gd name="T2" fmla="*/ 1551 w 1552"/>
              <a:gd name="T3" fmla="*/ 776 h 1553"/>
              <a:gd name="T4" fmla="*/ 776 w 1552"/>
              <a:gd name="T5" fmla="*/ 1552 h 1553"/>
              <a:gd name="T6" fmla="*/ 776 w 1552"/>
              <a:gd name="T7" fmla="*/ 1552 h 1553"/>
              <a:gd name="T8" fmla="*/ 0 w 1552"/>
              <a:gd name="T9" fmla="*/ 776 h 1553"/>
              <a:gd name="T10" fmla="*/ 0 w 1552"/>
              <a:gd name="T11" fmla="*/ 776 h 1553"/>
              <a:gd name="T12" fmla="*/ 776 w 1552"/>
              <a:gd name="T13" fmla="*/ 0 h 1553"/>
              <a:gd name="T14" fmla="*/ 776 w 1552"/>
              <a:gd name="T15" fmla="*/ 0 h 1553"/>
              <a:gd name="T16" fmla="*/ 1551 w 1552"/>
              <a:gd name="T17" fmla="*/ 776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2" h="1553">
                <a:moveTo>
                  <a:pt x="1551" y="776"/>
                </a:moveTo>
                <a:lnTo>
                  <a:pt x="1551" y="776"/>
                </a:lnTo>
                <a:cubicBezTo>
                  <a:pt x="1551" y="1204"/>
                  <a:pt x="1204" y="1552"/>
                  <a:pt x="776" y="1552"/>
                </a:cubicBezTo>
                <a:lnTo>
                  <a:pt x="776" y="1552"/>
                </a:lnTo>
                <a:cubicBezTo>
                  <a:pt x="347" y="1552"/>
                  <a:pt x="0" y="1204"/>
                  <a:pt x="0" y="776"/>
                </a:cubicBezTo>
                <a:lnTo>
                  <a:pt x="0" y="776"/>
                </a:lnTo>
                <a:cubicBezTo>
                  <a:pt x="0" y="347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1" y="347"/>
                  <a:pt x="1551" y="776"/>
                </a:cubicBezTo>
              </a:path>
            </a:pathLst>
          </a:custGeom>
          <a:solidFill>
            <a:srgbClr val="FEEAE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8" name="Freeform 339">
            <a:extLst>
              <a:ext uri="{FF2B5EF4-FFF2-40B4-BE49-F238E27FC236}">
                <a16:creationId xmlns:a16="http://schemas.microsoft.com/office/drawing/2014/main" id="{42D7B9D9-37A5-2CCF-A966-0EC0D9D7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444" y="2515459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CC3B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29" name="Freeform 340">
            <a:extLst>
              <a:ext uri="{FF2B5EF4-FFF2-40B4-BE49-F238E27FC236}">
                <a16:creationId xmlns:a16="http://schemas.microsoft.com/office/drawing/2014/main" id="{7341985B-D818-D316-2574-C9293095D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71" y="4179239"/>
            <a:ext cx="915078" cy="915078"/>
          </a:xfrm>
          <a:custGeom>
            <a:avLst/>
            <a:gdLst>
              <a:gd name="T0" fmla="*/ 1553 w 1554"/>
              <a:gd name="T1" fmla="*/ 775 h 1553"/>
              <a:gd name="T2" fmla="*/ 1553 w 1554"/>
              <a:gd name="T3" fmla="*/ 775 h 1553"/>
              <a:gd name="T4" fmla="*/ 777 w 1554"/>
              <a:gd name="T5" fmla="*/ 1552 h 1553"/>
              <a:gd name="T6" fmla="*/ 777 w 1554"/>
              <a:gd name="T7" fmla="*/ 1552 h 1553"/>
              <a:gd name="T8" fmla="*/ 0 w 1554"/>
              <a:gd name="T9" fmla="*/ 775 h 1553"/>
              <a:gd name="T10" fmla="*/ 0 w 1554"/>
              <a:gd name="T11" fmla="*/ 775 h 1553"/>
              <a:gd name="T12" fmla="*/ 777 w 1554"/>
              <a:gd name="T13" fmla="*/ 0 h 1553"/>
              <a:gd name="T14" fmla="*/ 777 w 1554"/>
              <a:gd name="T15" fmla="*/ 0 h 1553"/>
              <a:gd name="T16" fmla="*/ 1553 w 1554"/>
              <a:gd name="T17" fmla="*/ 775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553">
                <a:moveTo>
                  <a:pt x="1553" y="775"/>
                </a:moveTo>
                <a:lnTo>
                  <a:pt x="1553" y="775"/>
                </a:lnTo>
                <a:cubicBezTo>
                  <a:pt x="1553" y="1204"/>
                  <a:pt x="1205" y="1552"/>
                  <a:pt x="777" y="1552"/>
                </a:cubicBezTo>
                <a:lnTo>
                  <a:pt x="777" y="1552"/>
                </a:lnTo>
                <a:cubicBezTo>
                  <a:pt x="348" y="1552"/>
                  <a:pt x="0" y="1204"/>
                  <a:pt x="0" y="775"/>
                </a:cubicBezTo>
                <a:lnTo>
                  <a:pt x="0" y="775"/>
                </a:lnTo>
                <a:cubicBezTo>
                  <a:pt x="0" y="347"/>
                  <a:pt x="348" y="0"/>
                  <a:pt x="777" y="0"/>
                </a:cubicBezTo>
                <a:lnTo>
                  <a:pt x="777" y="0"/>
                </a:lnTo>
                <a:cubicBezTo>
                  <a:pt x="1205" y="0"/>
                  <a:pt x="1553" y="347"/>
                  <a:pt x="1553" y="775"/>
                </a:cubicBezTo>
              </a:path>
            </a:pathLst>
          </a:custGeom>
          <a:solidFill>
            <a:srgbClr val="F89F88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0" name="Freeform 345">
            <a:extLst>
              <a:ext uri="{FF2B5EF4-FFF2-40B4-BE49-F238E27FC236}">
                <a16:creationId xmlns:a16="http://schemas.microsoft.com/office/drawing/2014/main" id="{F6842CFB-44CC-440F-1B06-9E775F15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03" y="3573522"/>
            <a:ext cx="701907" cy="605718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1" name="Freeform 346">
            <a:extLst>
              <a:ext uri="{FF2B5EF4-FFF2-40B4-BE49-F238E27FC236}">
                <a16:creationId xmlns:a16="http://schemas.microsoft.com/office/drawing/2014/main" id="{C8D46BE3-5DD7-40A1-85DB-889A95F8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57" y="3591717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2" name="Freeform 347">
            <a:extLst>
              <a:ext uri="{FF2B5EF4-FFF2-40B4-BE49-F238E27FC236}">
                <a16:creationId xmlns:a16="http://schemas.microsoft.com/office/drawing/2014/main" id="{A97FE5D0-5F0B-8881-FD40-19B7EBE9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442" y="3555322"/>
            <a:ext cx="699308" cy="587522"/>
          </a:xfrm>
          <a:custGeom>
            <a:avLst/>
            <a:gdLst>
              <a:gd name="T0" fmla="*/ 1160 w 1188"/>
              <a:gd name="T1" fmla="*/ 997 h 998"/>
              <a:gd name="T2" fmla="*/ 0 w 1188"/>
              <a:gd name="T3" fmla="*/ 30 h 998"/>
              <a:gd name="T4" fmla="*/ 26 w 1188"/>
              <a:gd name="T5" fmla="*/ 0 h 998"/>
              <a:gd name="T6" fmla="*/ 1187 w 1188"/>
              <a:gd name="T7" fmla="*/ 967 h 998"/>
              <a:gd name="T8" fmla="*/ 1160 w 1188"/>
              <a:gd name="T9" fmla="*/ 99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998">
                <a:moveTo>
                  <a:pt x="1160" y="997"/>
                </a:moveTo>
                <a:lnTo>
                  <a:pt x="0" y="30"/>
                </a:lnTo>
                <a:lnTo>
                  <a:pt x="26" y="0"/>
                </a:lnTo>
                <a:lnTo>
                  <a:pt x="1187" y="967"/>
                </a:lnTo>
                <a:lnTo>
                  <a:pt x="1160" y="99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3" name="Freeform 69">
            <a:extLst>
              <a:ext uri="{FF2B5EF4-FFF2-40B4-BE49-F238E27FC236}">
                <a16:creationId xmlns:a16="http://schemas.microsoft.com/office/drawing/2014/main" id="{08DB7CEB-8641-3AC8-BECA-B003B1E7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636" y="2212841"/>
            <a:ext cx="1281631" cy="1260833"/>
          </a:xfrm>
          <a:custGeom>
            <a:avLst/>
            <a:gdLst>
              <a:gd name="T0" fmla="*/ 1086 w 2173"/>
              <a:gd name="T1" fmla="*/ 41 h 2137"/>
              <a:gd name="T2" fmla="*/ 1086 w 2173"/>
              <a:gd name="T3" fmla="*/ 41 h 2137"/>
              <a:gd name="T4" fmla="*/ 41 w 2173"/>
              <a:gd name="T5" fmla="*/ 1068 h 2137"/>
              <a:gd name="T6" fmla="*/ 41 w 2173"/>
              <a:gd name="T7" fmla="*/ 1068 h 2137"/>
              <a:gd name="T8" fmla="*/ 1086 w 2173"/>
              <a:gd name="T9" fmla="*/ 2094 h 2137"/>
              <a:gd name="T10" fmla="*/ 1086 w 2173"/>
              <a:gd name="T11" fmla="*/ 2094 h 2137"/>
              <a:gd name="T12" fmla="*/ 2131 w 2173"/>
              <a:gd name="T13" fmla="*/ 1068 h 2137"/>
              <a:gd name="T14" fmla="*/ 2131 w 2173"/>
              <a:gd name="T15" fmla="*/ 1068 h 2137"/>
              <a:gd name="T16" fmla="*/ 1086 w 2173"/>
              <a:gd name="T17" fmla="*/ 41 h 2137"/>
              <a:gd name="T18" fmla="*/ 1086 w 2173"/>
              <a:gd name="T19" fmla="*/ 2136 h 2137"/>
              <a:gd name="T20" fmla="*/ 1086 w 2173"/>
              <a:gd name="T21" fmla="*/ 2136 h 2137"/>
              <a:gd name="T22" fmla="*/ 0 w 2173"/>
              <a:gd name="T23" fmla="*/ 1068 h 2137"/>
              <a:gd name="T24" fmla="*/ 0 w 2173"/>
              <a:gd name="T25" fmla="*/ 1068 h 2137"/>
              <a:gd name="T26" fmla="*/ 1086 w 2173"/>
              <a:gd name="T27" fmla="*/ 0 h 2137"/>
              <a:gd name="T28" fmla="*/ 1086 w 2173"/>
              <a:gd name="T29" fmla="*/ 0 h 2137"/>
              <a:gd name="T30" fmla="*/ 2172 w 2173"/>
              <a:gd name="T31" fmla="*/ 1068 h 2137"/>
              <a:gd name="T32" fmla="*/ 2172 w 2173"/>
              <a:gd name="T33" fmla="*/ 1068 h 2137"/>
              <a:gd name="T34" fmla="*/ 1086 w 2173"/>
              <a:gd name="T35" fmla="*/ 2136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73" h="2137">
                <a:moveTo>
                  <a:pt x="1086" y="41"/>
                </a:moveTo>
                <a:lnTo>
                  <a:pt x="1086" y="41"/>
                </a:lnTo>
                <a:cubicBezTo>
                  <a:pt x="509" y="41"/>
                  <a:pt x="41" y="502"/>
                  <a:pt x="41" y="1068"/>
                </a:cubicBezTo>
                <a:lnTo>
                  <a:pt x="41" y="1068"/>
                </a:lnTo>
                <a:cubicBezTo>
                  <a:pt x="41" y="1635"/>
                  <a:pt x="509" y="2094"/>
                  <a:pt x="1086" y="2094"/>
                </a:cubicBezTo>
                <a:lnTo>
                  <a:pt x="1086" y="2094"/>
                </a:lnTo>
                <a:cubicBezTo>
                  <a:pt x="1662" y="2094"/>
                  <a:pt x="2131" y="1635"/>
                  <a:pt x="2131" y="1068"/>
                </a:cubicBezTo>
                <a:lnTo>
                  <a:pt x="2131" y="1068"/>
                </a:lnTo>
                <a:cubicBezTo>
                  <a:pt x="2131" y="502"/>
                  <a:pt x="1662" y="41"/>
                  <a:pt x="1086" y="41"/>
                </a:cubicBezTo>
                <a:close/>
                <a:moveTo>
                  <a:pt x="1086" y="2136"/>
                </a:moveTo>
                <a:lnTo>
                  <a:pt x="1086" y="2136"/>
                </a:lnTo>
                <a:cubicBezTo>
                  <a:pt x="487" y="2136"/>
                  <a:pt x="0" y="1656"/>
                  <a:pt x="0" y="1068"/>
                </a:cubicBezTo>
                <a:lnTo>
                  <a:pt x="0" y="1068"/>
                </a:lnTo>
                <a:cubicBezTo>
                  <a:pt x="0" y="479"/>
                  <a:pt x="487" y="0"/>
                  <a:pt x="1086" y="0"/>
                </a:cubicBezTo>
                <a:lnTo>
                  <a:pt x="1086" y="0"/>
                </a:lnTo>
                <a:cubicBezTo>
                  <a:pt x="1684" y="0"/>
                  <a:pt x="2172" y="479"/>
                  <a:pt x="2172" y="1068"/>
                </a:cubicBezTo>
                <a:lnTo>
                  <a:pt x="2172" y="1068"/>
                </a:lnTo>
                <a:cubicBezTo>
                  <a:pt x="2172" y="1656"/>
                  <a:pt x="1684" y="2136"/>
                  <a:pt x="1086" y="2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4" name="Freeform 70">
            <a:extLst>
              <a:ext uri="{FF2B5EF4-FFF2-40B4-BE49-F238E27FC236}">
                <a16:creationId xmlns:a16="http://schemas.microsoft.com/office/drawing/2014/main" id="{4C61DBD8-A2C7-E0AE-1E2C-BC6EA258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455" y="2093257"/>
            <a:ext cx="1523398" cy="1497401"/>
          </a:xfrm>
          <a:custGeom>
            <a:avLst/>
            <a:gdLst>
              <a:gd name="T0" fmla="*/ 1154 w 2585"/>
              <a:gd name="T1" fmla="*/ 7 h 2542"/>
              <a:gd name="T2" fmla="*/ 1309 w 2585"/>
              <a:gd name="T3" fmla="*/ 41 h 2542"/>
              <a:gd name="T4" fmla="*/ 1606 w 2585"/>
              <a:gd name="T5" fmla="*/ 80 h 2542"/>
              <a:gd name="T6" fmla="*/ 1464 w 2585"/>
              <a:gd name="T7" fmla="*/ 11 h 2542"/>
              <a:gd name="T8" fmla="*/ 865 w 2585"/>
              <a:gd name="T9" fmla="*/ 114 h 2542"/>
              <a:gd name="T10" fmla="*/ 1001 w 2585"/>
              <a:gd name="T11" fmla="*/ 32 h 2542"/>
              <a:gd name="T12" fmla="*/ 865 w 2585"/>
              <a:gd name="T13" fmla="*/ 114 h 2542"/>
              <a:gd name="T14" fmla="*/ 1750 w 2585"/>
              <a:gd name="T15" fmla="*/ 126 h 2542"/>
              <a:gd name="T16" fmla="*/ 1906 w 2585"/>
              <a:gd name="T17" fmla="*/ 152 h 2542"/>
              <a:gd name="T18" fmla="*/ 575 w 2585"/>
              <a:gd name="T19" fmla="*/ 214 h 2542"/>
              <a:gd name="T20" fmla="*/ 727 w 2585"/>
              <a:gd name="T21" fmla="*/ 173 h 2542"/>
              <a:gd name="T22" fmla="*/ 2132 w 2585"/>
              <a:gd name="T23" fmla="*/ 360 h 2542"/>
              <a:gd name="T24" fmla="*/ 2038 w 2585"/>
              <a:gd name="T25" fmla="*/ 233 h 2542"/>
              <a:gd name="T26" fmla="*/ 2132 w 2585"/>
              <a:gd name="T27" fmla="*/ 360 h 2542"/>
              <a:gd name="T28" fmla="*/ 338 w 2585"/>
              <a:gd name="T29" fmla="*/ 414 h 2542"/>
              <a:gd name="T30" fmla="*/ 477 w 2585"/>
              <a:gd name="T31" fmla="*/ 338 h 2542"/>
              <a:gd name="T32" fmla="*/ 2331 w 2585"/>
              <a:gd name="T33" fmla="*/ 585 h 2542"/>
              <a:gd name="T34" fmla="*/ 2269 w 2585"/>
              <a:gd name="T35" fmla="*/ 440 h 2542"/>
              <a:gd name="T36" fmla="*/ 192 w 2585"/>
              <a:gd name="T37" fmla="*/ 684 h 2542"/>
              <a:gd name="T38" fmla="*/ 240 w 2585"/>
              <a:gd name="T39" fmla="*/ 533 h 2542"/>
              <a:gd name="T40" fmla="*/ 192 w 2585"/>
              <a:gd name="T41" fmla="*/ 684 h 2542"/>
              <a:gd name="T42" fmla="*/ 2408 w 2585"/>
              <a:gd name="T43" fmla="*/ 714 h 2542"/>
              <a:gd name="T44" fmla="*/ 2507 w 2585"/>
              <a:gd name="T45" fmla="*/ 837 h 2542"/>
              <a:gd name="T46" fmla="*/ 41 w 2585"/>
              <a:gd name="T47" fmla="*/ 952 h 2542"/>
              <a:gd name="T48" fmla="*/ 127 w 2585"/>
              <a:gd name="T49" fmla="*/ 820 h 2542"/>
              <a:gd name="T50" fmla="*/ 2536 w 2585"/>
              <a:gd name="T51" fmla="*/ 1144 h 2542"/>
              <a:gd name="T52" fmla="*/ 2551 w 2585"/>
              <a:gd name="T53" fmla="*/ 986 h 2542"/>
              <a:gd name="T54" fmla="*/ 2536 w 2585"/>
              <a:gd name="T55" fmla="*/ 1144 h 2542"/>
              <a:gd name="T56" fmla="*/ 0 w 2585"/>
              <a:gd name="T57" fmla="*/ 1259 h 2542"/>
              <a:gd name="T58" fmla="*/ 51 w 2585"/>
              <a:gd name="T59" fmla="*/ 1110 h 2542"/>
              <a:gd name="T60" fmla="*/ 2534 w 2585"/>
              <a:gd name="T61" fmla="*/ 1421 h 2542"/>
              <a:gd name="T62" fmla="*/ 2584 w 2585"/>
              <a:gd name="T63" fmla="*/ 1271 h 2542"/>
              <a:gd name="T64" fmla="*/ 35 w 2585"/>
              <a:gd name="T65" fmla="*/ 1568 h 2542"/>
              <a:gd name="T66" fmla="*/ 48 w 2585"/>
              <a:gd name="T67" fmla="*/ 1410 h 2542"/>
              <a:gd name="T68" fmla="*/ 35 w 2585"/>
              <a:gd name="T69" fmla="*/ 1568 h 2542"/>
              <a:gd name="T70" fmla="*/ 2460 w 2585"/>
              <a:gd name="T71" fmla="*/ 1712 h 2542"/>
              <a:gd name="T72" fmla="*/ 2546 w 2585"/>
              <a:gd name="T73" fmla="*/ 1578 h 2542"/>
              <a:gd name="T74" fmla="*/ 145 w 2585"/>
              <a:gd name="T75" fmla="*/ 1856 h 2542"/>
              <a:gd name="T76" fmla="*/ 119 w 2585"/>
              <a:gd name="T77" fmla="*/ 1702 h 2542"/>
              <a:gd name="T78" fmla="*/ 2351 w 2585"/>
              <a:gd name="T79" fmla="*/ 1998 h 2542"/>
              <a:gd name="T80" fmla="*/ 2397 w 2585"/>
              <a:gd name="T81" fmla="*/ 1848 h 2542"/>
              <a:gd name="T82" fmla="*/ 2351 w 2585"/>
              <a:gd name="T83" fmla="*/ 1998 h 2542"/>
              <a:gd name="T84" fmla="*/ 225 w 2585"/>
              <a:gd name="T85" fmla="*/ 1989 h 2542"/>
              <a:gd name="T86" fmla="*/ 353 w 2585"/>
              <a:gd name="T87" fmla="*/ 2083 h 2542"/>
              <a:gd name="T88" fmla="*/ 2115 w 2585"/>
              <a:gd name="T89" fmla="*/ 2196 h 2542"/>
              <a:gd name="T90" fmla="*/ 2253 w 2585"/>
              <a:gd name="T91" fmla="*/ 2120 h 2542"/>
              <a:gd name="T92" fmla="*/ 555 w 2585"/>
              <a:gd name="T93" fmla="*/ 2315 h 2542"/>
              <a:gd name="T94" fmla="*/ 459 w 2585"/>
              <a:gd name="T95" fmla="*/ 2189 h 2542"/>
              <a:gd name="T96" fmla="*/ 555 w 2585"/>
              <a:gd name="T97" fmla="*/ 2315 h 2542"/>
              <a:gd name="T98" fmla="*/ 1866 w 2585"/>
              <a:gd name="T99" fmla="*/ 2363 h 2542"/>
              <a:gd name="T100" fmla="*/ 2019 w 2585"/>
              <a:gd name="T101" fmla="*/ 2321 h 2542"/>
              <a:gd name="T102" fmla="*/ 830 w 2585"/>
              <a:gd name="T103" fmla="*/ 2458 h 2542"/>
              <a:gd name="T104" fmla="*/ 707 w 2585"/>
              <a:gd name="T105" fmla="*/ 2358 h 2542"/>
              <a:gd name="T106" fmla="*/ 1594 w 2585"/>
              <a:gd name="T107" fmla="*/ 2507 h 2542"/>
              <a:gd name="T108" fmla="*/ 1728 w 2585"/>
              <a:gd name="T109" fmla="*/ 2423 h 2542"/>
              <a:gd name="T110" fmla="*/ 1594 w 2585"/>
              <a:gd name="T111" fmla="*/ 2507 h 2542"/>
              <a:gd name="T112" fmla="*/ 978 w 2585"/>
              <a:gd name="T113" fmla="*/ 2504 h 2542"/>
              <a:gd name="T114" fmla="*/ 1136 w 2585"/>
              <a:gd name="T115" fmla="*/ 2491 h 2542"/>
              <a:gd name="T116" fmla="*/ 1286 w 2585"/>
              <a:gd name="T117" fmla="*/ 2541 h 2542"/>
              <a:gd name="T118" fmla="*/ 1292 w 2585"/>
              <a:gd name="T119" fmla="*/ 2500 h 2542"/>
              <a:gd name="T120" fmla="*/ 1441 w 2585"/>
              <a:gd name="T121" fmla="*/ 2533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5" h="2542">
                <a:moveTo>
                  <a:pt x="1158" y="48"/>
                </a:moveTo>
                <a:lnTo>
                  <a:pt x="1154" y="7"/>
                </a:lnTo>
                <a:lnTo>
                  <a:pt x="1154" y="7"/>
                </a:lnTo>
                <a:cubicBezTo>
                  <a:pt x="1205" y="2"/>
                  <a:pt x="1257" y="0"/>
                  <a:pt x="1309" y="0"/>
                </a:cubicBezTo>
                <a:lnTo>
                  <a:pt x="1309" y="41"/>
                </a:lnTo>
                <a:lnTo>
                  <a:pt x="1309" y="41"/>
                </a:lnTo>
                <a:cubicBezTo>
                  <a:pt x="1258" y="40"/>
                  <a:pt x="1208" y="42"/>
                  <a:pt x="1158" y="48"/>
                </a:cubicBezTo>
                <a:close/>
                <a:moveTo>
                  <a:pt x="1606" y="80"/>
                </a:moveTo>
                <a:lnTo>
                  <a:pt x="1606" y="80"/>
                </a:lnTo>
                <a:cubicBezTo>
                  <a:pt x="1557" y="67"/>
                  <a:pt x="1508" y="58"/>
                  <a:pt x="1459" y="52"/>
                </a:cubicBezTo>
                <a:lnTo>
                  <a:pt x="1464" y="11"/>
                </a:lnTo>
                <a:lnTo>
                  <a:pt x="1464" y="11"/>
                </a:lnTo>
                <a:cubicBezTo>
                  <a:pt x="1515" y="18"/>
                  <a:pt x="1566" y="28"/>
                  <a:pt x="1616" y="41"/>
                </a:cubicBezTo>
                <a:lnTo>
                  <a:pt x="1606" y="80"/>
                </a:lnTo>
                <a:close/>
                <a:moveTo>
                  <a:pt x="865" y="114"/>
                </a:moveTo>
                <a:lnTo>
                  <a:pt x="852" y="76"/>
                </a:lnTo>
                <a:lnTo>
                  <a:pt x="852" y="76"/>
                </a:lnTo>
                <a:cubicBezTo>
                  <a:pt x="900" y="58"/>
                  <a:pt x="950" y="44"/>
                  <a:pt x="1001" y="32"/>
                </a:cubicBezTo>
                <a:lnTo>
                  <a:pt x="1010" y="72"/>
                </a:lnTo>
                <a:lnTo>
                  <a:pt x="1010" y="72"/>
                </a:lnTo>
                <a:cubicBezTo>
                  <a:pt x="961" y="83"/>
                  <a:pt x="912" y="97"/>
                  <a:pt x="865" y="114"/>
                </a:cubicBezTo>
                <a:close/>
                <a:moveTo>
                  <a:pt x="1886" y="188"/>
                </a:moveTo>
                <a:lnTo>
                  <a:pt x="1886" y="188"/>
                </a:lnTo>
                <a:cubicBezTo>
                  <a:pt x="1842" y="165"/>
                  <a:pt x="1796" y="144"/>
                  <a:pt x="1750" y="126"/>
                </a:cubicBezTo>
                <a:lnTo>
                  <a:pt x="1764" y="88"/>
                </a:lnTo>
                <a:lnTo>
                  <a:pt x="1764" y="88"/>
                </a:lnTo>
                <a:cubicBezTo>
                  <a:pt x="1812" y="106"/>
                  <a:pt x="1860" y="128"/>
                  <a:pt x="1906" y="152"/>
                </a:cubicBezTo>
                <a:lnTo>
                  <a:pt x="1886" y="188"/>
                </a:lnTo>
                <a:close/>
                <a:moveTo>
                  <a:pt x="597" y="248"/>
                </a:moveTo>
                <a:lnTo>
                  <a:pt x="575" y="214"/>
                </a:lnTo>
                <a:lnTo>
                  <a:pt x="575" y="214"/>
                </a:lnTo>
                <a:cubicBezTo>
                  <a:pt x="618" y="186"/>
                  <a:pt x="663" y="159"/>
                  <a:pt x="709" y="136"/>
                </a:cubicBezTo>
                <a:lnTo>
                  <a:pt x="727" y="173"/>
                </a:lnTo>
                <a:lnTo>
                  <a:pt x="727" y="173"/>
                </a:lnTo>
                <a:cubicBezTo>
                  <a:pt x="683" y="195"/>
                  <a:pt x="639" y="220"/>
                  <a:pt x="597" y="248"/>
                </a:cubicBezTo>
                <a:close/>
                <a:moveTo>
                  <a:pt x="2132" y="360"/>
                </a:moveTo>
                <a:lnTo>
                  <a:pt x="2132" y="360"/>
                </a:lnTo>
                <a:cubicBezTo>
                  <a:pt x="2095" y="327"/>
                  <a:pt x="2055" y="295"/>
                  <a:pt x="2015" y="267"/>
                </a:cubicBezTo>
                <a:lnTo>
                  <a:pt x="2038" y="233"/>
                </a:lnTo>
                <a:lnTo>
                  <a:pt x="2038" y="233"/>
                </a:lnTo>
                <a:cubicBezTo>
                  <a:pt x="2080" y="262"/>
                  <a:pt x="2121" y="295"/>
                  <a:pt x="2159" y="329"/>
                </a:cubicBezTo>
                <a:lnTo>
                  <a:pt x="2132" y="360"/>
                </a:lnTo>
                <a:close/>
                <a:moveTo>
                  <a:pt x="368" y="441"/>
                </a:moveTo>
                <a:lnTo>
                  <a:pt x="338" y="414"/>
                </a:lnTo>
                <a:lnTo>
                  <a:pt x="338" y="414"/>
                </a:lnTo>
                <a:cubicBezTo>
                  <a:pt x="373" y="376"/>
                  <a:pt x="411" y="340"/>
                  <a:pt x="450" y="307"/>
                </a:cubicBezTo>
                <a:lnTo>
                  <a:pt x="477" y="338"/>
                </a:lnTo>
                <a:lnTo>
                  <a:pt x="477" y="338"/>
                </a:lnTo>
                <a:cubicBezTo>
                  <a:pt x="438" y="370"/>
                  <a:pt x="402" y="405"/>
                  <a:pt x="368" y="441"/>
                </a:cubicBezTo>
                <a:close/>
                <a:moveTo>
                  <a:pt x="2331" y="585"/>
                </a:moveTo>
                <a:lnTo>
                  <a:pt x="2331" y="585"/>
                </a:lnTo>
                <a:cubicBezTo>
                  <a:pt x="2302" y="544"/>
                  <a:pt x="2271" y="504"/>
                  <a:pt x="2238" y="467"/>
                </a:cubicBezTo>
                <a:lnTo>
                  <a:pt x="2269" y="440"/>
                </a:lnTo>
                <a:lnTo>
                  <a:pt x="2269" y="440"/>
                </a:lnTo>
                <a:cubicBezTo>
                  <a:pt x="2303" y="478"/>
                  <a:pt x="2336" y="520"/>
                  <a:pt x="2364" y="562"/>
                </a:cubicBezTo>
                <a:lnTo>
                  <a:pt x="2331" y="585"/>
                </a:lnTo>
                <a:close/>
                <a:moveTo>
                  <a:pt x="192" y="684"/>
                </a:moveTo>
                <a:lnTo>
                  <a:pt x="156" y="664"/>
                </a:lnTo>
                <a:lnTo>
                  <a:pt x="156" y="664"/>
                </a:lnTo>
                <a:cubicBezTo>
                  <a:pt x="181" y="620"/>
                  <a:pt x="209" y="575"/>
                  <a:pt x="240" y="533"/>
                </a:cubicBezTo>
                <a:lnTo>
                  <a:pt x="273" y="557"/>
                </a:lnTo>
                <a:lnTo>
                  <a:pt x="273" y="557"/>
                </a:lnTo>
                <a:cubicBezTo>
                  <a:pt x="243" y="598"/>
                  <a:pt x="216" y="640"/>
                  <a:pt x="192" y="684"/>
                </a:cubicBezTo>
                <a:close/>
                <a:moveTo>
                  <a:pt x="2468" y="852"/>
                </a:moveTo>
                <a:lnTo>
                  <a:pt x="2468" y="852"/>
                </a:lnTo>
                <a:cubicBezTo>
                  <a:pt x="2451" y="805"/>
                  <a:pt x="2431" y="759"/>
                  <a:pt x="2408" y="714"/>
                </a:cubicBezTo>
                <a:lnTo>
                  <a:pt x="2444" y="696"/>
                </a:lnTo>
                <a:lnTo>
                  <a:pt x="2444" y="696"/>
                </a:lnTo>
                <a:cubicBezTo>
                  <a:pt x="2468" y="741"/>
                  <a:pt x="2488" y="789"/>
                  <a:pt x="2507" y="837"/>
                </a:cubicBezTo>
                <a:lnTo>
                  <a:pt x="2468" y="852"/>
                </a:lnTo>
                <a:close/>
                <a:moveTo>
                  <a:pt x="80" y="963"/>
                </a:moveTo>
                <a:lnTo>
                  <a:pt x="41" y="952"/>
                </a:lnTo>
                <a:lnTo>
                  <a:pt x="41" y="952"/>
                </a:lnTo>
                <a:cubicBezTo>
                  <a:pt x="54" y="902"/>
                  <a:pt x="70" y="853"/>
                  <a:pt x="89" y="805"/>
                </a:cubicBezTo>
                <a:lnTo>
                  <a:pt x="127" y="820"/>
                </a:lnTo>
                <a:lnTo>
                  <a:pt x="127" y="820"/>
                </a:lnTo>
                <a:cubicBezTo>
                  <a:pt x="109" y="866"/>
                  <a:pt x="93" y="915"/>
                  <a:pt x="80" y="963"/>
                </a:cubicBezTo>
                <a:close/>
                <a:moveTo>
                  <a:pt x="2536" y="1144"/>
                </a:moveTo>
                <a:lnTo>
                  <a:pt x="2536" y="1144"/>
                </a:lnTo>
                <a:cubicBezTo>
                  <a:pt x="2531" y="1094"/>
                  <a:pt x="2522" y="1044"/>
                  <a:pt x="2512" y="995"/>
                </a:cubicBezTo>
                <a:lnTo>
                  <a:pt x="2551" y="986"/>
                </a:lnTo>
                <a:lnTo>
                  <a:pt x="2551" y="986"/>
                </a:lnTo>
                <a:cubicBezTo>
                  <a:pt x="2563" y="1036"/>
                  <a:pt x="2572" y="1088"/>
                  <a:pt x="2577" y="1140"/>
                </a:cubicBezTo>
                <a:lnTo>
                  <a:pt x="2536" y="1144"/>
                </a:lnTo>
                <a:close/>
                <a:moveTo>
                  <a:pt x="40" y="1260"/>
                </a:moveTo>
                <a:lnTo>
                  <a:pt x="0" y="1259"/>
                </a:lnTo>
                <a:lnTo>
                  <a:pt x="0" y="1259"/>
                </a:lnTo>
                <a:cubicBezTo>
                  <a:pt x="1" y="1208"/>
                  <a:pt x="4" y="1156"/>
                  <a:pt x="11" y="1105"/>
                </a:cubicBezTo>
                <a:lnTo>
                  <a:pt x="51" y="1110"/>
                </a:lnTo>
                <a:lnTo>
                  <a:pt x="51" y="1110"/>
                </a:lnTo>
                <a:cubicBezTo>
                  <a:pt x="45" y="1159"/>
                  <a:pt x="41" y="1210"/>
                  <a:pt x="40" y="1260"/>
                </a:cubicBezTo>
                <a:close/>
                <a:moveTo>
                  <a:pt x="2574" y="1426"/>
                </a:moveTo>
                <a:lnTo>
                  <a:pt x="2534" y="1421"/>
                </a:lnTo>
                <a:lnTo>
                  <a:pt x="2534" y="1421"/>
                </a:lnTo>
                <a:cubicBezTo>
                  <a:pt x="2540" y="1372"/>
                  <a:pt x="2543" y="1321"/>
                  <a:pt x="2543" y="1271"/>
                </a:cubicBezTo>
                <a:lnTo>
                  <a:pt x="2584" y="1271"/>
                </a:lnTo>
                <a:lnTo>
                  <a:pt x="2584" y="1271"/>
                </a:lnTo>
                <a:cubicBezTo>
                  <a:pt x="2584" y="1323"/>
                  <a:pt x="2581" y="1375"/>
                  <a:pt x="2574" y="1426"/>
                </a:cubicBezTo>
                <a:close/>
                <a:moveTo>
                  <a:pt x="35" y="1568"/>
                </a:moveTo>
                <a:lnTo>
                  <a:pt x="35" y="1568"/>
                </a:lnTo>
                <a:cubicBezTo>
                  <a:pt x="23" y="1518"/>
                  <a:pt x="14" y="1466"/>
                  <a:pt x="8" y="1415"/>
                </a:cubicBezTo>
                <a:lnTo>
                  <a:pt x="48" y="1410"/>
                </a:lnTo>
                <a:lnTo>
                  <a:pt x="48" y="1410"/>
                </a:lnTo>
                <a:cubicBezTo>
                  <a:pt x="54" y="1459"/>
                  <a:pt x="63" y="1509"/>
                  <a:pt x="75" y="1558"/>
                </a:cubicBezTo>
                <a:lnTo>
                  <a:pt x="35" y="1568"/>
                </a:lnTo>
                <a:close/>
                <a:moveTo>
                  <a:pt x="2498" y="1727"/>
                </a:moveTo>
                <a:lnTo>
                  <a:pt x="2460" y="1712"/>
                </a:lnTo>
                <a:lnTo>
                  <a:pt x="2460" y="1712"/>
                </a:lnTo>
                <a:cubicBezTo>
                  <a:pt x="2479" y="1665"/>
                  <a:pt x="2494" y="1617"/>
                  <a:pt x="2506" y="1569"/>
                </a:cubicBezTo>
                <a:lnTo>
                  <a:pt x="2546" y="1578"/>
                </a:lnTo>
                <a:lnTo>
                  <a:pt x="2546" y="1578"/>
                </a:lnTo>
                <a:cubicBezTo>
                  <a:pt x="2533" y="1629"/>
                  <a:pt x="2517" y="1678"/>
                  <a:pt x="2498" y="1727"/>
                </a:cubicBezTo>
                <a:close/>
                <a:moveTo>
                  <a:pt x="145" y="1856"/>
                </a:moveTo>
                <a:lnTo>
                  <a:pt x="145" y="1856"/>
                </a:lnTo>
                <a:cubicBezTo>
                  <a:pt x="121" y="1812"/>
                  <a:pt x="99" y="1764"/>
                  <a:pt x="81" y="1716"/>
                </a:cubicBezTo>
                <a:lnTo>
                  <a:pt x="119" y="1702"/>
                </a:lnTo>
                <a:lnTo>
                  <a:pt x="119" y="1702"/>
                </a:lnTo>
                <a:cubicBezTo>
                  <a:pt x="137" y="1748"/>
                  <a:pt x="158" y="1794"/>
                  <a:pt x="181" y="1838"/>
                </a:cubicBezTo>
                <a:lnTo>
                  <a:pt x="145" y="1856"/>
                </a:lnTo>
                <a:close/>
                <a:moveTo>
                  <a:pt x="2351" y="1998"/>
                </a:moveTo>
                <a:lnTo>
                  <a:pt x="2318" y="1974"/>
                </a:lnTo>
                <a:lnTo>
                  <a:pt x="2318" y="1974"/>
                </a:lnTo>
                <a:cubicBezTo>
                  <a:pt x="2347" y="1934"/>
                  <a:pt x="2373" y="1891"/>
                  <a:pt x="2397" y="1848"/>
                </a:cubicBezTo>
                <a:lnTo>
                  <a:pt x="2433" y="1867"/>
                </a:lnTo>
                <a:lnTo>
                  <a:pt x="2433" y="1867"/>
                </a:lnTo>
                <a:cubicBezTo>
                  <a:pt x="2408" y="1912"/>
                  <a:pt x="2381" y="1956"/>
                  <a:pt x="2351" y="1998"/>
                </a:cubicBezTo>
                <a:close/>
                <a:moveTo>
                  <a:pt x="322" y="2110"/>
                </a:moveTo>
                <a:lnTo>
                  <a:pt x="322" y="2110"/>
                </a:lnTo>
                <a:cubicBezTo>
                  <a:pt x="287" y="2072"/>
                  <a:pt x="255" y="2031"/>
                  <a:pt x="225" y="1989"/>
                </a:cubicBezTo>
                <a:lnTo>
                  <a:pt x="259" y="1965"/>
                </a:lnTo>
                <a:lnTo>
                  <a:pt x="259" y="1965"/>
                </a:lnTo>
                <a:cubicBezTo>
                  <a:pt x="288" y="2006"/>
                  <a:pt x="319" y="2046"/>
                  <a:pt x="353" y="2083"/>
                </a:cubicBezTo>
                <a:lnTo>
                  <a:pt x="322" y="2110"/>
                </a:lnTo>
                <a:close/>
                <a:moveTo>
                  <a:pt x="2142" y="2227"/>
                </a:moveTo>
                <a:lnTo>
                  <a:pt x="2115" y="2196"/>
                </a:lnTo>
                <a:lnTo>
                  <a:pt x="2115" y="2196"/>
                </a:lnTo>
                <a:cubicBezTo>
                  <a:pt x="2153" y="2163"/>
                  <a:pt x="2189" y="2129"/>
                  <a:pt x="2223" y="2092"/>
                </a:cubicBezTo>
                <a:lnTo>
                  <a:pt x="2253" y="2120"/>
                </a:lnTo>
                <a:lnTo>
                  <a:pt x="2253" y="2120"/>
                </a:lnTo>
                <a:cubicBezTo>
                  <a:pt x="2219" y="2157"/>
                  <a:pt x="2181" y="2193"/>
                  <a:pt x="2142" y="2227"/>
                </a:cubicBezTo>
                <a:close/>
                <a:moveTo>
                  <a:pt x="555" y="2315"/>
                </a:moveTo>
                <a:lnTo>
                  <a:pt x="555" y="2315"/>
                </a:lnTo>
                <a:cubicBezTo>
                  <a:pt x="512" y="2285"/>
                  <a:pt x="471" y="2253"/>
                  <a:pt x="432" y="2220"/>
                </a:cubicBezTo>
                <a:lnTo>
                  <a:pt x="459" y="2189"/>
                </a:lnTo>
                <a:lnTo>
                  <a:pt x="459" y="2189"/>
                </a:lnTo>
                <a:cubicBezTo>
                  <a:pt x="497" y="2222"/>
                  <a:pt x="537" y="2253"/>
                  <a:pt x="579" y="2281"/>
                </a:cubicBezTo>
                <a:lnTo>
                  <a:pt x="555" y="2315"/>
                </a:lnTo>
                <a:close/>
                <a:moveTo>
                  <a:pt x="1885" y="2399"/>
                </a:moveTo>
                <a:lnTo>
                  <a:pt x="1866" y="2363"/>
                </a:lnTo>
                <a:lnTo>
                  <a:pt x="1866" y="2363"/>
                </a:lnTo>
                <a:cubicBezTo>
                  <a:pt x="1911" y="2341"/>
                  <a:pt x="1954" y="2315"/>
                  <a:pt x="1996" y="2288"/>
                </a:cubicBezTo>
                <a:lnTo>
                  <a:pt x="2019" y="2321"/>
                </a:lnTo>
                <a:lnTo>
                  <a:pt x="2019" y="2321"/>
                </a:lnTo>
                <a:cubicBezTo>
                  <a:pt x="1976" y="2350"/>
                  <a:pt x="1931" y="2376"/>
                  <a:pt x="1885" y="2399"/>
                </a:cubicBezTo>
                <a:close/>
                <a:moveTo>
                  <a:pt x="830" y="2458"/>
                </a:moveTo>
                <a:lnTo>
                  <a:pt x="830" y="2458"/>
                </a:lnTo>
                <a:cubicBezTo>
                  <a:pt x="782" y="2439"/>
                  <a:pt x="735" y="2419"/>
                  <a:pt x="689" y="2395"/>
                </a:cubicBezTo>
                <a:lnTo>
                  <a:pt x="707" y="2358"/>
                </a:lnTo>
                <a:lnTo>
                  <a:pt x="707" y="2358"/>
                </a:lnTo>
                <a:cubicBezTo>
                  <a:pt x="752" y="2381"/>
                  <a:pt x="798" y="2402"/>
                  <a:pt x="845" y="2420"/>
                </a:cubicBezTo>
                <a:lnTo>
                  <a:pt x="830" y="2458"/>
                </a:lnTo>
                <a:close/>
                <a:moveTo>
                  <a:pt x="1594" y="2507"/>
                </a:moveTo>
                <a:lnTo>
                  <a:pt x="1585" y="2467"/>
                </a:lnTo>
                <a:lnTo>
                  <a:pt x="1585" y="2467"/>
                </a:lnTo>
                <a:cubicBezTo>
                  <a:pt x="1633" y="2455"/>
                  <a:pt x="1682" y="2441"/>
                  <a:pt x="1728" y="2423"/>
                </a:cubicBezTo>
                <a:lnTo>
                  <a:pt x="1742" y="2462"/>
                </a:lnTo>
                <a:lnTo>
                  <a:pt x="1742" y="2462"/>
                </a:lnTo>
                <a:cubicBezTo>
                  <a:pt x="1694" y="2480"/>
                  <a:pt x="1644" y="2494"/>
                  <a:pt x="1594" y="2507"/>
                </a:cubicBezTo>
                <a:close/>
                <a:moveTo>
                  <a:pt x="1131" y="2532"/>
                </a:moveTo>
                <a:lnTo>
                  <a:pt x="1131" y="2532"/>
                </a:lnTo>
                <a:cubicBezTo>
                  <a:pt x="1080" y="2525"/>
                  <a:pt x="1029" y="2516"/>
                  <a:pt x="978" y="2504"/>
                </a:cubicBezTo>
                <a:lnTo>
                  <a:pt x="988" y="2464"/>
                </a:lnTo>
                <a:lnTo>
                  <a:pt x="988" y="2464"/>
                </a:lnTo>
                <a:cubicBezTo>
                  <a:pt x="1036" y="2476"/>
                  <a:pt x="1087" y="2485"/>
                  <a:pt x="1136" y="2491"/>
                </a:cubicBezTo>
                <a:lnTo>
                  <a:pt x="1131" y="2532"/>
                </a:lnTo>
                <a:close/>
                <a:moveTo>
                  <a:pt x="1292" y="2541"/>
                </a:moveTo>
                <a:lnTo>
                  <a:pt x="1286" y="2541"/>
                </a:lnTo>
                <a:lnTo>
                  <a:pt x="1286" y="2500"/>
                </a:lnTo>
                <a:lnTo>
                  <a:pt x="1292" y="2500"/>
                </a:lnTo>
                <a:lnTo>
                  <a:pt x="1292" y="2500"/>
                </a:lnTo>
                <a:cubicBezTo>
                  <a:pt x="1340" y="2500"/>
                  <a:pt x="1389" y="2498"/>
                  <a:pt x="1436" y="2493"/>
                </a:cubicBezTo>
                <a:lnTo>
                  <a:pt x="1441" y="2533"/>
                </a:lnTo>
                <a:lnTo>
                  <a:pt x="1441" y="2533"/>
                </a:lnTo>
                <a:cubicBezTo>
                  <a:pt x="1392" y="2538"/>
                  <a:pt x="1342" y="2541"/>
                  <a:pt x="1292" y="2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5" name="Freeform 339">
            <a:extLst>
              <a:ext uri="{FF2B5EF4-FFF2-40B4-BE49-F238E27FC236}">
                <a16:creationId xmlns:a16="http://schemas.microsoft.com/office/drawing/2014/main" id="{23CD4A00-DC48-0FF4-D3A1-8D81F26B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613" y="2384417"/>
            <a:ext cx="915078" cy="915078"/>
          </a:xfrm>
          <a:custGeom>
            <a:avLst/>
            <a:gdLst>
              <a:gd name="T0" fmla="*/ 1552 w 1553"/>
              <a:gd name="T1" fmla="*/ 776 h 1552"/>
              <a:gd name="T2" fmla="*/ 1552 w 1553"/>
              <a:gd name="T3" fmla="*/ 776 h 1552"/>
              <a:gd name="T4" fmla="*/ 776 w 1553"/>
              <a:gd name="T5" fmla="*/ 1551 h 1552"/>
              <a:gd name="T6" fmla="*/ 776 w 1553"/>
              <a:gd name="T7" fmla="*/ 1551 h 1552"/>
              <a:gd name="T8" fmla="*/ 0 w 1553"/>
              <a:gd name="T9" fmla="*/ 776 h 1552"/>
              <a:gd name="T10" fmla="*/ 0 w 1553"/>
              <a:gd name="T11" fmla="*/ 776 h 1552"/>
              <a:gd name="T12" fmla="*/ 776 w 1553"/>
              <a:gd name="T13" fmla="*/ 0 h 1552"/>
              <a:gd name="T14" fmla="*/ 776 w 1553"/>
              <a:gd name="T15" fmla="*/ 0 h 1552"/>
              <a:gd name="T16" fmla="*/ 1552 w 1553"/>
              <a:gd name="T17" fmla="*/ 77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3" h="1552">
                <a:moveTo>
                  <a:pt x="1552" y="776"/>
                </a:moveTo>
                <a:lnTo>
                  <a:pt x="1552" y="776"/>
                </a:lnTo>
                <a:cubicBezTo>
                  <a:pt x="1552" y="1205"/>
                  <a:pt x="1204" y="1551"/>
                  <a:pt x="776" y="1551"/>
                </a:cubicBezTo>
                <a:lnTo>
                  <a:pt x="776" y="1551"/>
                </a:lnTo>
                <a:cubicBezTo>
                  <a:pt x="347" y="1551"/>
                  <a:pt x="0" y="1205"/>
                  <a:pt x="0" y="776"/>
                </a:cubicBezTo>
                <a:lnTo>
                  <a:pt x="0" y="776"/>
                </a:lnTo>
                <a:cubicBezTo>
                  <a:pt x="0" y="348"/>
                  <a:pt x="347" y="0"/>
                  <a:pt x="776" y="0"/>
                </a:cubicBezTo>
                <a:lnTo>
                  <a:pt x="776" y="0"/>
                </a:lnTo>
                <a:cubicBezTo>
                  <a:pt x="1204" y="0"/>
                  <a:pt x="1552" y="348"/>
                  <a:pt x="1552" y="776"/>
                </a:cubicBezTo>
              </a:path>
            </a:pathLst>
          </a:custGeom>
          <a:solidFill>
            <a:srgbClr val="F05546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6" name="Freeform 346">
            <a:extLst>
              <a:ext uri="{FF2B5EF4-FFF2-40B4-BE49-F238E27FC236}">
                <a16:creationId xmlns:a16="http://schemas.microsoft.com/office/drawing/2014/main" id="{F7CA9DD2-AD72-81BA-9063-B69507BB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26" y="3460675"/>
            <a:ext cx="699307" cy="605720"/>
          </a:xfrm>
          <a:custGeom>
            <a:avLst/>
            <a:gdLst>
              <a:gd name="T0" fmla="*/ 27 w 1188"/>
              <a:gd name="T1" fmla="*/ 1028 h 1029"/>
              <a:gd name="T2" fmla="*/ 0 w 1188"/>
              <a:gd name="T3" fmla="*/ 996 h 1029"/>
              <a:gd name="T4" fmla="*/ 1161 w 1188"/>
              <a:gd name="T5" fmla="*/ 0 h 1029"/>
              <a:gd name="T6" fmla="*/ 1187 w 1188"/>
              <a:gd name="T7" fmla="*/ 31 h 1029"/>
              <a:gd name="T8" fmla="*/ 27 w 1188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1029">
                <a:moveTo>
                  <a:pt x="27" y="1028"/>
                </a:moveTo>
                <a:lnTo>
                  <a:pt x="0" y="996"/>
                </a:lnTo>
                <a:lnTo>
                  <a:pt x="1161" y="0"/>
                </a:lnTo>
                <a:lnTo>
                  <a:pt x="1187" y="31"/>
                </a:lnTo>
                <a:lnTo>
                  <a:pt x="27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7" name="Freeform 68">
            <a:extLst>
              <a:ext uri="{FF2B5EF4-FFF2-40B4-BE49-F238E27FC236}">
                <a16:creationId xmlns:a16="http://schemas.microsoft.com/office/drawing/2014/main" id="{8272A1E5-022A-9F7D-2AB5-720531B0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61" y="1958076"/>
            <a:ext cx="1767765" cy="1739170"/>
          </a:xfrm>
          <a:custGeom>
            <a:avLst/>
            <a:gdLst>
              <a:gd name="T0" fmla="*/ 1499 w 2998"/>
              <a:gd name="T1" fmla="*/ 41 h 2948"/>
              <a:gd name="T2" fmla="*/ 1499 w 2998"/>
              <a:gd name="T3" fmla="*/ 41 h 2948"/>
              <a:gd name="T4" fmla="*/ 41 w 2998"/>
              <a:gd name="T5" fmla="*/ 1474 h 2948"/>
              <a:gd name="T6" fmla="*/ 41 w 2998"/>
              <a:gd name="T7" fmla="*/ 1474 h 2948"/>
              <a:gd name="T8" fmla="*/ 1499 w 2998"/>
              <a:gd name="T9" fmla="*/ 2906 h 2948"/>
              <a:gd name="T10" fmla="*/ 1499 w 2998"/>
              <a:gd name="T11" fmla="*/ 2906 h 2948"/>
              <a:gd name="T12" fmla="*/ 2956 w 2998"/>
              <a:gd name="T13" fmla="*/ 1474 h 2948"/>
              <a:gd name="T14" fmla="*/ 2956 w 2998"/>
              <a:gd name="T15" fmla="*/ 1474 h 2948"/>
              <a:gd name="T16" fmla="*/ 1499 w 2998"/>
              <a:gd name="T17" fmla="*/ 41 h 2948"/>
              <a:gd name="T18" fmla="*/ 1499 w 2998"/>
              <a:gd name="T19" fmla="*/ 2947 h 2948"/>
              <a:gd name="T20" fmla="*/ 1499 w 2998"/>
              <a:gd name="T21" fmla="*/ 2947 h 2948"/>
              <a:gd name="T22" fmla="*/ 0 w 2998"/>
              <a:gd name="T23" fmla="*/ 1474 h 2948"/>
              <a:gd name="T24" fmla="*/ 0 w 2998"/>
              <a:gd name="T25" fmla="*/ 1474 h 2948"/>
              <a:gd name="T26" fmla="*/ 1499 w 2998"/>
              <a:gd name="T27" fmla="*/ 0 h 2948"/>
              <a:gd name="T28" fmla="*/ 1499 w 2998"/>
              <a:gd name="T29" fmla="*/ 0 h 2948"/>
              <a:gd name="T30" fmla="*/ 2997 w 2998"/>
              <a:gd name="T31" fmla="*/ 1474 h 2948"/>
              <a:gd name="T32" fmla="*/ 2997 w 2998"/>
              <a:gd name="T33" fmla="*/ 1474 h 2948"/>
              <a:gd name="T34" fmla="*/ 1499 w 2998"/>
              <a:gd name="T35" fmla="*/ 2947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8" h="2948">
                <a:moveTo>
                  <a:pt x="1499" y="41"/>
                </a:moveTo>
                <a:lnTo>
                  <a:pt x="1499" y="41"/>
                </a:lnTo>
                <a:cubicBezTo>
                  <a:pt x="695" y="41"/>
                  <a:pt x="41" y="684"/>
                  <a:pt x="41" y="1474"/>
                </a:cubicBezTo>
                <a:lnTo>
                  <a:pt x="41" y="1474"/>
                </a:lnTo>
                <a:cubicBezTo>
                  <a:pt x="41" y="2264"/>
                  <a:pt x="695" y="2906"/>
                  <a:pt x="1499" y="2906"/>
                </a:cubicBezTo>
                <a:lnTo>
                  <a:pt x="1499" y="2906"/>
                </a:lnTo>
                <a:cubicBezTo>
                  <a:pt x="2302" y="2906"/>
                  <a:pt x="2956" y="2264"/>
                  <a:pt x="2956" y="1474"/>
                </a:cubicBezTo>
                <a:lnTo>
                  <a:pt x="2956" y="1474"/>
                </a:lnTo>
                <a:cubicBezTo>
                  <a:pt x="2956" y="684"/>
                  <a:pt x="2302" y="41"/>
                  <a:pt x="1499" y="41"/>
                </a:cubicBezTo>
                <a:close/>
                <a:moveTo>
                  <a:pt x="1499" y="2947"/>
                </a:moveTo>
                <a:lnTo>
                  <a:pt x="1499" y="2947"/>
                </a:lnTo>
                <a:cubicBezTo>
                  <a:pt x="672" y="2947"/>
                  <a:pt x="0" y="2286"/>
                  <a:pt x="0" y="1474"/>
                </a:cubicBezTo>
                <a:lnTo>
                  <a:pt x="0" y="1474"/>
                </a:lnTo>
                <a:cubicBezTo>
                  <a:pt x="0" y="661"/>
                  <a:pt x="672" y="0"/>
                  <a:pt x="1499" y="0"/>
                </a:cubicBezTo>
                <a:lnTo>
                  <a:pt x="1499" y="0"/>
                </a:lnTo>
                <a:cubicBezTo>
                  <a:pt x="2325" y="0"/>
                  <a:pt x="2997" y="661"/>
                  <a:pt x="2997" y="1474"/>
                </a:cubicBezTo>
                <a:lnTo>
                  <a:pt x="2997" y="1474"/>
                </a:lnTo>
                <a:cubicBezTo>
                  <a:pt x="2997" y="2286"/>
                  <a:pt x="2325" y="2947"/>
                  <a:pt x="1499" y="29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2E0620AE-7C6A-F1AE-7D73-72A1D30D2AFB}"/>
              </a:ext>
            </a:extLst>
          </p:cNvPr>
          <p:cNvSpPr txBox="1"/>
          <p:nvPr/>
        </p:nvSpPr>
        <p:spPr>
          <a:xfrm>
            <a:off x="1312356" y="2618591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06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441FBCD6-1534-8203-6CD8-9E83824E28C3}"/>
              </a:ext>
            </a:extLst>
          </p:cNvPr>
          <p:cNvSpPr txBox="1"/>
          <p:nvPr/>
        </p:nvSpPr>
        <p:spPr>
          <a:xfrm>
            <a:off x="3359303" y="429768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07</a:t>
            </a:r>
          </a:p>
        </p:txBody>
      </p:sp>
      <p:sp>
        <p:nvSpPr>
          <p:cNvPr id="40" name="TextBox 30">
            <a:extLst>
              <a:ext uri="{FF2B5EF4-FFF2-40B4-BE49-F238E27FC236}">
                <a16:creationId xmlns:a16="http://schemas.microsoft.com/office/drawing/2014/main" id="{5FD723C5-8C8F-5255-DAFE-1541A68B8659}"/>
              </a:ext>
            </a:extLst>
          </p:cNvPr>
          <p:cNvSpPr txBox="1"/>
          <p:nvPr/>
        </p:nvSpPr>
        <p:spPr>
          <a:xfrm>
            <a:off x="5406534" y="2619750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08</a:t>
            </a: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A913968E-C797-D02F-6C28-25DAACB6A0E4}"/>
              </a:ext>
            </a:extLst>
          </p:cNvPr>
          <p:cNvSpPr txBox="1"/>
          <p:nvPr/>
        </p:nvSpPr>
        <p:spPr>
          <a:xfrm>
            <a:off x="7487748" y="4313612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09</a:t>
            </a: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1112502A-B32C-5057-9D2D-61E117BEECEA}"/>
              </a:ext>
            </a:extLst>
          </p:cNvPr>
          <p:cNvSpPr txBox="1"/>
          <p:nvPr/>
        </p:nvSpPr>
        <p:spPr>
          <a:xfrm>
            <a:off x="9390927" y="2514573"/>
            <a:ext cx="20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32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F8A5F0A4-C7AF-68F5-867F-EFA3AB819E88}"/>
              </a:ext>
            </a:extLst>
          </p:cNvPr>
          <p:cNvSpPr txBox="1"/>
          <p:nvPr/>
        </p:nvSpPr>
        <p:spPr>
          <a:xfrm>
            <a:off x="1174137" y="4082780"/>
            <a:ext cx="21174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receives a “Do Pass” recommendation from the Committee.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id="{739872CD-8801-3C97-1F84-C08B550D9571}"/>
              </a:ext>
            </a:extLst>
          </p:cNvPr>
          <p:cNvSpPr txBox="1"/>
          <p:nvPr/>
        </p:nvSpPr>
        <p:spPr>
          <a:xfrm>
            <a:off x="3380291" y="2098589"/>
            <a:ext cx="200517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is read on the floor. (2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and 3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reading)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5" name="TextBox 35">
            <a:extLst>
              <a:ext uri="{FF2B5EF4-FFF2-40B4-BE49-F238E27FC236}">
                <a16:creationId xmlns:a16="http://schemas.microsoft.com/office/drawing/2014/main" id="{5A257EAF-CE94-DBA8-9102-38025E1CFC4A}"/>
              </a:ext>
            </a:extLst>
          </p:cNvPr>
          <p:cNvSpPr txBox="1"/>
          <p:nvPr/>
        </p:nvSpPr>
        <p:spPr>
          <a:xfrm>
            <a:off x="5215768" y="4181309"/>
            <a:ext cx="23513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bill is voted on by the House/ Senate.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4807B279-CCAC-B525-FF9D-4BC7E64B824F}"/>
              </a:ext>
            </a:extLst>
          </p:cNvPr>
          <p:cNvSpPr txBox="1"/>
          <p:nvPr/>
        </p:nvSpPr>
        <p:spPr>
          <a:xfrm>
            <a:off x="7280972" y="2384417"/>
            <a:ext cx="217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Passes House/Senate. Process is repeated in the opposite Chamber.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7" name="TextBox 37">
            <a:extLst>
              <a:ext uri="{FF2B5EF4-FFF2-40B4-BE49-F238E27FC236}">
                <a16:creationId xmlns:a16="http://schemas.microsoft.com/office/drawing/2014/main" id="{1466230A-C78E-6D77-AE51-69E14AA4AB8C}"/>
              </a:ext>
            </a:extLst>
          </p:cNvPr>
          <p:cNvSpPr txBox="1"/>
          <p:nvPr/>
        </p:nvSpPr>
        <p:spPr>
          <a:xfrm>
            <a:off x="9657192" y="3883211"/>
            <a:ext cx="168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Governor can sign or veto the bill. </a:t>
            </a: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E72A610A-D681-911E-3265-A627D8E888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1576" y="2902360"/>
            <a:ext cx="1526417" cy="45719"/>
          </a:xfrm>
          <a:custGeom>
            <a:avLst/>
            <a:gdLst>
              <a:gd name="T0" fmla="*/ 1087 w 1088"/>
              <a:gd name="T1" fmla="*/ 40 h 41"/>
              <a:gd name="T2" fmla="*/ 0 w 1088"/>
              <a:gd name="T3" fmla="*/ 40 h 41"/>
              <a:gd name="T4" fmla="*/ 0 w 1088"/>
              <a:gd name="T5" fmla="*/ 0 h 41"/>
              <a:gd name="T6" fmla="*/ 1087 w 1088"/>
              <a:gd name="T7" fmla="*/ 0 h 41"/>
              <a:gd name="T8" fmla="*/ 1087 w 1088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41">
                <a:moveTo>
                  <a:pt x="1087" y="40"/>
                </a:moveTo>
                <a:lnTo>
                  <a:pt x="0" y="40"/>
                </a:lnTo>
                <a:lnTo>
                  <a:pt x="0" y="0"/>
                </a:lnTo>
                <a:lnTo>
                  <a:pt x="1087" y="0"/>
                </a:lnTo>
                <a:lnTo>
                  <a:pt x="1087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  <p:sp>
        <p:nvSpPr>
          <p:cNvPr id="49" name="Freeform 345">
            <a:extLst>
              <a:ext uri="{FF2B5EF4-FFF2-40B4-BE49-F238E27FC236}">
                <a16:creationId xmlns:a16="http://schemas.microsoft.com/office/drawing/2014/main" id="{D7652FBC-9395-FFAB-EE96-0789D923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672" y="3442479"/>
            <a:ext cx="1281631" cy="1105997"/>
          </a:xfrm>
          <a:custGeom>
            <a:avLst/>
            <a:gdLst>
              <a:gd name="T0" fmla="*/ 1161 w 1189"/>
              <a:gd name="T1" fmla="*/ 1028 h 1029"/>
              <a:gd name="T2" fmla="*/ 0 w 1189"/>
              <a:gd name="T3" fmla="*/ 32 h 1029"/>
              <a:gd name="T4" fmla="*/ 26 w 1189"/>
              <a:gd name="T5" fmla="*/ 0 h 1029"/>
              <a:gd name="T6" fmla="*/ 1188 w 1189"/>
              <a:gd name="T7" fmla="*/ 997 h 1029"/>
              <a:gd name="T8" fmla="*/ 1161 w 1189"/>
              <a:gd name="T9" fmla="*/ 1028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9" h="1029">
                <a:moveTo>
                  <a:pt x="1161" y="1028"/>
                </a:moveTo>
                <a:lnTo>
                  <a:pt x="0" y="32"/>
                </a:lnTo>
                <a:lnTo>
                  <a:pt x="26" y="0"/>
                </a:lnTo>
                <a:lnTo>
                  <a:pt x="1188" y="997"/>
                </a:lnTo>
                <a:lnTo>
                  <a:pt x="1161" y="10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 panose="020B04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0229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31" y="1040188"/>
            <a:ext cx="7897246" cy="3670040"/>
          </a:xfrm>
        </p:spPr>
        <p:txBody>
          <a:bodyPr/>
          <a:lstStyle/>
          <a:p>
            <a:r>
              <a:rPr lang="en-US" dirty="0"/>
              <a:t>Fundraising and Educating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B005F4-0821-336F-30C7-9CBBBD4C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783" y="1616073"/>
            <a:ext cx="10515600" cy="545306"/>
          </a:xfrm>
        </p:spPr>
        <p:txBody>
          <a:bodyPr/>
          <a:lstStyle/>
          <a:p>
            <a:r>
              <a:rPr lang="en-US" b="1" spc="0" dirty="0">
                <a:solidFill>
                  <a:srgbClr val="8FD3D0"/>
                </a:solidFill>
              </a:rPr>
              <a:t>POLITICAL GIVING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07AFA57-5265-F24A-F92C-D3132CD44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18" y="1220492"/>
            <a:ext cx="3840904" cy="38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72A1-5386-BCA9-D466-7337C5CF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94" y="1966376"/>
            <a:ext cx="65289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Montserrat" pitchFamily="2" charset="0"/>
              </a:rPr>
              <a:t>Establishing a sustainable internal credit union advocacy committee and coordinating efforts</a:t>
            </a:r>
          </a:p>
          <a:p>
            <a:endParaRPr lang="en-US" sz="3200" b="1" u="sng" dirty="0">
              <a:latin typeface="Montserrat" pitchFamily="2" charset="0"/>
            </a:endParaRPr>
          </a:p>
          <a:p>
            <a:pPr marL="0" lvl="0" indent="0">
              <a:buNone/>
            </a:pPr>
            <a:endParaRPr lang="en-US" sz="4400" dirty="0">
              <a:latin typeface="Montserrat" pitchFamily="2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D8C4E9D-1DCE-CC3C-8865-4A5161047D7C}"/>
              </a:ext>
            </a:extLst>
          </p:cNvPr>
          <p:cNvSpPr txBox="1">
            <a:spLocks/>
          </p:cNvSpPr>
          <p:nvPr/>
        </p:nvSpPr>
        <p:spPr>
          <a:xfrm>
            <a:off x="1283594" y="1255249"/>
            <a:ext cx="10515600" cy="54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FD3D0"/>
                </a:solidFill>
              </a:rPr>
              <a:t>AT THE CREDIT UNION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4825288E-7BA7-91C0-B555-81B7BC2EC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394" y="841776"/>
            <a:ext cx="4965521" cy="4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A726EA-78F8-A3C4-592A-43A658C05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Breakout Groups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3E3FD5-FF93-DBA7-FA49-8B8B10B4B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spc="0" dirty="0"/>
              <a:t>Training Takeaways</a:t>
            </a:r>
          </a:p>
        </p:txBody>
      </p:sp>
    </p:spTree>
    <p:extLst>
      <p:ext uri="{BB962C8B-B14F-4D97-AF65-F5344CB8AC3E}">
        <p14:creationId xmlns:p14="http://schemas.microsoft.com/office/powerpoint/2010/main" val="382225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DCF33B3-69B8-83AC-B897-138BF60FE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6" r="4876"/>
          <a:stretch/>
        </p:blipFill>
        <p:spPr>
          <a:xfrm>
            <a:off x="3051176" y="0"/>
            <a:ext cx="9140824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14" y="1582785"/>
            <a:ext cx="10515600" cy="2852737"/>
          </a:xfrm>
        </p:spPr>
        <p:txBody>
          <a:bodyPr/>
          <a:lstStyle/>
          <a:p>
            <a:r>
              <a:rPr lang="en-US" dirty="0"/>
              <a:t>Advocacy </a:t>
            </a:r>
            <a:br>
              <a:rPr lang="en-US" dirty="0"/>
            </a:br>
            <a:r>
              <a:rPr lang="en-US" dirty="0"/>
              <a:t>Commitment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6ADAC-41FB-831F-2C00-A51E5033D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3595"/>
            <a:ext cx="10515600" cy="545306"/>
          </a:xfrm>
        </p:spPr>
        <p:txBody>
          <a:bodyPr/>
          <a:lstStyle/>
          <a:p>
            <a:r>
              <a:rPr lang="en-US" b="1" dirty="0">
                <a:solidFill>
                  <a:srgbClr val="8FD3D0"/>
                </a:solidFill>
              </a:rPr>
              <a:t>POST-WORK</a:t>
            </a:r>
          </a:p>
        </p:txBody>
      </p:sp>
    </p:spTree>
    <p:extLst>
      <p:ext uri="{BB962C8B-B14F-4D97-AF65-F5344CB8AC3E}">
        <p14:creationId xmlns:p14="http://schemas.microsoft.com/office/powerpoint/2010/main" val="131923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F49F60-8440-A605-D584-02C772982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176" y="0"/>
            <a:ext cx="9140824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598"/>
            <a:ext cx="6161232" cy="3670040"/>
          </a:xfrm>
        </p:spPr>
        <p:txBody>
          <a:bodyPr/>
          <a:lstStyle/>
          <a:p>
            <a:r>
              <a:rPr lang="en-US" dirty="0"/>
              <a:t>Quick Review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6ADAC-41FB-831F-2C00-A51E5033D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6785"/>
            <a:ext cx="10515600" cy="545306"/>
          </a:xfrm>
        </p:spPr>
        <p:txBody>
          <a:bodyPr/>
          <a:lstStyle/>
          <a:p>
            <a:r>
              <a:rPr lang="en-US" b="1" spc="0" dirty="0">
                <a:solidFill>
                  <a:srgbClr val="8FD3D0"/>
                </a:solidFill>
              </a:rPr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31394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D50A-7C10-C9BA-8120-B4F9F8F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46" y="-353220"/>
            <a:ext cx="10515600" cy="28527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4AD80"/>
                </a:solidFill>
                <a:latin typeface="Montserrat" pitchFamily="2" charset="77"/>
              </a:rPr>
              <a:t>WHY IS ADVOCACY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72A1-5386-BCA9-D466-7337C5CF4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483" y="2772295"/>
            <a:ext cx="6670386" cy="317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F3141"/>
                </a:solidFill>
              </a:rPr>
              <a:t>Advocacy helps to protect the credit union choice for consumers as preferred financial services partners.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8622BAE-1261-0DAF-EB66-A6E06BB2E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921" y="985924"/>
            <a:ext cx="4886151" cy="48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9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72A1-5386-BCA9-D466-7337C5CF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Telling your story </a:t>
            </a:r>
          </a:p>
          <a:p>
            <a:pPr marL="0" indent="0">
              <a:buNone/>
            </a:pPr>
            <a:r>
              <a:rPr lang="en-US" sz="5400" b="1" dirty="0"/>
              <a:t>and telling it well.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D2E10E-6082-7DE6-3BED-40F837B4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1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FD3D0"/>
                </a:solidFill>
                <a:latin typeface="Montserrat" pitchFamily="2" charset="77"/>
              </a:rPr>
              <a:t>WHAT IS ADVOCACY?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733321-AC4D-6543-D4BB-4A41C34DC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048" y="1787019"/>
            <a:ext cx="3445814" cy="34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2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3019-EED0-F4AF-EFF4-9B8FE1F0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533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Messaging the Credit Union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AB31B-C492-7D0C-F125-AA05E438098A}"/>
              </a:ext>
            </a:extLst>
          </p:cNvPr>
          <p:cNvSpPr/>
          <p:nvPr/>
        </p:nvSpPr>
        <p:spPr bwMode="auto">
          <a:xfrm>
            <a:off x="1024434" y="2141793"/>
            <a:ext cx="3280924" cy="3395918"/>
          </a:xfrm>
          <a:prstGeom prst="rect">
            <a:avLst/>
          </a:prstGeom>
          <a:solidFill>
            <a:schemeClr val="bg1">
              <a:alpha val="18965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3BDAA-5320-06D3-FBEC-51FB3866E13B}"/>
              </a:ext>
            </a:extLst>
          </p:cNvPr>
          <p:cNvSpPr/>
          <p:nvPr/>
        </p:nvSpPr>
        <p:spPr bwMode="auto">
          <a:xfrm>
            <a:off x="1024434" y="2141792"/>
            <a:ext cx="3280924" cy="721908"/>
          </a:xfrm>
          <a:prstGeom prst="rect">
            <a:avLst/>
          </a:prstGeom>
          <a:solidFill>
            <a:srgbClr val="14A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EE2C5-147E-7D05-746D-3FAC20443B96}"/>
              </a:ext>
            </a:extLst>
          </p:cNvPr>
          <p:cNvSpPr/>
          <p:nvPr/>
        </p:nvSpPr>
        <p:spPr bwMode="auto">
          <a:xfrm>
            <a:off x="4605720" y="2141793"/>
            <a:ext cx="3280924" cy="3395918"/>
          </a:xfrm>
          <a:prstGeom prst="rect">
            <a:avLst/>
          </a:prstGeom>
          <a:solidFill>
            <a:schemeClr val="bg1">
              <a:alpha val="18965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351A3-C377-C2AA-7EB4-945A02AE73D4}"/>
              </a:ext>
            </a:extLst>
          </p:cNvPr>
          <p:cNvSpPr/>
          <p:nvPr/>
        </p:nvSpPr>
        <p:spPr bwMode="auto">
          <a:xfrm>
            <a:off x="4605720" y="2141792"/>
            <a:ext cx="3280924" cy="721908"/>
          </a:xfrm>
          <a:prstGeom prst="rect">
            <a:avLst/>
          </a:prstGeom>
          <a:solidFill>
            <a:srgbClr val="8FD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2F677-1178-F293-5BD5-656DAC5DE25C}"/>
              </a:ext>
            </a:extLst>
          </p:cNvPr>
          <p:cNvSpPr/>
          <p:nvPr/>
        </p:nvSpPr>
        <p:spPr bwMode="auto">
          <a:xfrm>
            <a:off x="8158221" y="2141792"/>
            <a:ext cx="3280924" cy="3395919"/>
          </a:xfrm>
          <a:prstGeom prst="rect">
            <a:avLst/>
          </a:prstGeom>
          <a:solidFill>
            <a:schemeClr val="bg1">
              <a:alpha val="18965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D37B0-55D4-07A7-5790-155A21A2E969}"/>
              </a:ext>
            </a:extLst>
          </p:cNvPr>
          <p:cNvSpPr/>
          <p:nvPr/>
        </p:nvSpPr>
        <p:spPr bwMode="auto">
          <a:xfrm>
            <a:off x="8158221" y="2141792"/>
            <a:ext cx="3280924" cy="721908"/>
          </a:xfrm>
          <a:prstGeom prst="rect">
            <a:avLst/>
          </a:prstGeom>
          <a:solidFill>
            <a:srgbClr val="E0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1F927-BC3F-9871-87DB-4CB86533BA59}"/>
              </a:ext>
            </a:extLst>
          </p:cNvPr>
          <p:cNvSpPr txBox="1"/>
          <p:nvPr/>
        </p:nvSpPr>
        <p:spPr>
          <a:xfrm>
            <a:off x="1024434" y="2329478"/>
            <a:ext cx="328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F269D-0DF2-315E-ACCC-9DCC35EA3ACF}"/>
              </a:ext>
            </a:extLst>
          </p:cNvPr>
          <p:cNvSpPr txBox="1"/>
          <p:nvPr/>
        </p:nvSpPr>
        <p:spPr>
          <a:xfrm>
            <a:off x="4614559" y="2329478"/>
            <a:ext cx="328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F3141"/>
                </a:solidFill>
                <a:latin typeface="Montserrat" pitchFamily="2" charset="77"/>
              </a:rPr>
              <a:t>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B3C2E-097D-DFCF-1033-B72BB1AF2AFA}"/>
              </a:ext>
            </a:extLst>
          </p:cNvPr>
          <p:cNvSpPr txBox="1"/>
          <p:nvPr/>
        </p:nvSpPr>
        <p:spPr>
          <a:xfrm>
            <a:off x="8146028" y="2329478"/>
            <a:ext cx="328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4627E-4BE3-035C-826B-1E4F5B7C1C9F}"/>
              </a:ext>
            </a:extLst>
          </p:cNvPr>
          <p:cNvSpPr txBox="1"/>
          <p:nvPr/>
        </p:nvSpPr>
        <p:spPr>
          <a:xfrm>
            <a:off x="1429027" y="3051385"/>
            <a:ext cx="2471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As 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  <a:cs typeface="Calibri"/>
              </a:rPr>
              <a:t>cooperatives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, credit unions exist solely to serve their members. </a:t>
            </a:r>
          </a:p>
          <a:p>
            <a:pPr lvl="0" algn="ctr"/>
            <a:endParaRPr lang="en-US" dirty="0">
              <a:solidFill>
                <a:schemeClr val="bg1"/>
              </a:solidFill>
              <a:latin typeface="Montserrat" pitchFamily="2" charset="0"/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That structure is the cornerstone.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31CD6-4DF2-9CB6-6CE2-3C54FC37256D}"/>
              </a:ext>
            </a:extLst>
          </p:cNvPr>
          <p:cNvSpPr txBox="1"/>
          <p:nvPr/>
        </p:nvSpPr>
        <p:spPr>
          <a:xfrm>
            <a:off x="5010313" y="3024599"/>
            <a:ext cx="247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Direct member 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  <a:cs typeface="Calibri"/>
              </a:rPr>
              <a:t>benefits.</a:t>
            </a:r>
            <a:endParaRPr lang="en-US" dirty="0">
              <a:solidFill>
                <a:schemeClr val="bg1"/>
              </a:solidFill>
              <a:latin typeface="Montserrat" pitchFamily="2" charset="0"/>
              <a:cs typeface="Calibri"/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No stockholders.</a:t>
            </a:r>
          </a:p>
          <a:p>
            <a:pPr lvl="0" algn="ctr"/>
            <a:endParaRPr lang="en-US" dirty="0">
              <a:solidFill>
                <a:schemeClr val="bg1"/>
              </a:solidFill>
              <a:latin typeface="Montserrat" pitchFamily="2" charset="0"/>
              <a:cs typeface="Calibri"/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 All earnings in excess of expenses are returned to members.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92FDAD-53BF-6364-9B84-AEDCEFCA5ECA}"/>
              </a:ext>
            </a:extLst>
          </p:cNvPr>
          <p:cNvSpPr txBox="1"/>
          <p:nvPr/>
        </p:nvSpPr>
        <p:spPr>
          <a:xfrm>
            <a:off x="8550621" y="3024599"/>
            <a:ext cx="2471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Direct member 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benefits 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  <a:cs typeface="Calibri"/>
              </a:rPr>
              <a:t>build 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financial strength.</a:t>
            </a:r>
          </a:p>
          <a:p>
            <a:pPr lvl="0" algn="ctr"/>
            <a:endParaRPr lang="en-US" dirty="0">
              <a:solidFill>
                <a:schemeClr val="bg1"/>
              </a:solidFill>
              <a:latin typeface="Montserrat" pitchFamily="2" charset="0"/>
              <a:cs typeface="Calibri"/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Local credit unions 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  <a:cs typeface="Calibri"/>
              </a:rPr>
              <a:t>contribute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  <a:cs typeface="Calibri"/>
              </a:rPr>
              <a:t> to communities.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6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F49F60-8440-A605-D584-02C772982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176" y="0"/>
            <a:ext cx="9140824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598"/>
            <a:ext cx="6161232" cy="3670040"/>
          </a:xfrm>
        </p:spPr>
        <p:txBody>
          <a:bodyPr/>
          <a:lstStyle/>
          <a:p>
            <a:r>
              <a:rPr lang="en-US" dirty="0"/>
              <a:t>Grassroots vs. Grasstops Advocacy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6ADAC-41FB-831F-2C00-A51E5033D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6785"/>
            <a:ext cx="10515600" cy="545306"/>
          </a:xfrm>
        </p:spPr>
        <p:txBody>
          <a:bodyPr/>
          <a:lstStyle/>
          <a:p>
            <a:r>
              <a:rPr lang="en-US" b="1" spc="0" dirty="0">
                <a:solidFill>
                  <a:srgbClr val="8FD3D0"/>
                </a:solidFill>
              </a:rPr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379367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8421-E212-F285-EFE7-A835FB61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7" y="2386806"/>
            <a:ext cx="4492337" cy="2084388"/>
          </a:xfrm>
        </p:spPr>
        <p:txBody>
          <a:bodyPr>
            <a:normAutofit/>
          </a:bodyPr>
          <a:lstStyle/>
          <a:p>
            <a:r>
              <a:rPr lang="en-US" sz="6600" dirty="0"/>
              <a:t>Advocacy Lifecycle</a:t>
            </a: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AB8644DB-8DD0-9B84-7645-8EA2D9469730}"/>
              </a:ext>
            </a:extLst>
          </p:cNvPr>
          <p:cNvSpPr>
            <a:spLocks/>
          </p:cNvSpPr>
          <p:nvPr/>
        </p:nvSpPr>
        <p:spPr bwMode="auto">
          <a:xfrm>
            <a:off x="6426346" y="1568244"/>
            <a:ext cx="1450975" cy="1927225"/>
          </a:xfrm>
          <a:custGeom>
            <a:avLst/>
            <a:gdLst>
              <a:gd name="T0" fmla="*/ 2147483646 w 312"/>
              <a:gd name="T1" fmla="*/ 2147483646 h 414"/>
              <a:gd name="T2" fmla="*/ 2147483646 w 312"/>
              <a:gd name="T3" fmla="*/ 2147483646 h 414"/>
              <a:gd name="T4" fmla="*/ 2147483646 w 312"/>
              <a:gd name="T5" fmla="*/ 2147483646 h 414"/>
              <a:gd name="T6" fmla="*/ 0 w 312"/>
              <a:gd name="T7" fmla="*/ 2147483646 h 414"/>
              <a:gd name="T8" fmla="*/ 2147483646 w 312"/>
              <a:gd name="T9" fmla="*/ 2147483646 h 414"/>
              <a:gd name="T10" fmla="*/ 2147483646 w 312"/>
              <a:gd name="T11" fmla="*/ 2147483646 h 414"/>
              <a:gd name="T12" fmla="*/ 2147483646 w 312"/>
              <a:gd name="T13" fmla="*/ 2147483646 h 414"/>
              <a:gd name="T14" fmla="*/ 2147483646 w 312"/>
              <a:gd name="T15" fmla="*/ 2147483646 h 414"/>
              <a:gd name="T16" fmla="*/ 2147483646 w 312"/>
              <a:gd name="T17" fmla="*/ 2147483646 h 414"/>
              <a:gd name="T18" fmla="*/ 2147483646 w 312"/>
              <a:gd name="T19" fmla="*/ 2147483646 h 414"/>
              <a:gd name="T20" fmla="*/ 2147483646 w 312"/>
              <a:gd name="T21" fmla="*/ 2147483646 h 4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2" h="414">
                <a:moveTo>
                  <a:pt x="126" y="8"/>
                </a:moveTo>
                <a:cubicBezTo>
                  <a:pt x="116" y="0"/>
                  <a:pt x="100" y="2"/>
                  <a:pt x="93" y="13"/>
                </a:cubicBezTo>
                <a:cubicBezTo>
                  <a:pt x="64" y="55"/>
                  <a:pt x="42" y="100"/>
                  <a:pt x="26" y="149"/>
                </a:cubicBezTo>
                <a:cubicBezTo>
                  <a:pt x="9" y="201"/>
                  <a:pt x="0" y="257"/>
                  <a:pt x="0" y="313"/>
                </a:cubicBezTo>
                <a:cubicBezTo>
                  <a:pt x="0" y="340"/>
                  <a:pt x="2" y="366"/>
                  <a:pt x="6" y="393"/>
                </a:cubicBezTo>
                <a:cubicBezTo>
                  <a:pt x="8" y="406"/>
                  <a:pt x="21" y="414"/>
                  <a:pt x="34" y="411"/>
                </a:cubicBezTo>
                <a:cubicBezTo>
                  <a:pt x="254" y="361"/>
                  <a:pt x="254" y="361"/>
                  <a:pt x="254" y="361"/>
                </a:cubicBezTo>
                <a:cubicBezTo>
                  <a:pt x="262" y="359"/>
                  <a:pt x="269" y="353"/>
                  <a:pt x="271" y="344"/>
                </a:cubicBezTo>
                <a:cubicBezTo>
                  <a:pt x="310" y="172"/>
                  <a:pt x="310" y="172"/>
                  <a:pt x="310" y="172"/>
                </a:cubicBezTo>
                <a:cubicBezTo>
                  <a:pt x="312" y="163"/>
                  <a:pt x="309" y="154"/>
                  <a:pt x="302" y="149"/>
                </a:cubicBezTo>
                <a:lnTo>
                  <a:pt x="126" y="8"/>
                </a:lnTo>
                <a:close/>
              </a:path>
            </a:pathLst>
          </a:custGeom>
          <a:solidFill>
            <a:srgbClr val="8FD3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35">
            <a:extLst>
              <a:ext uri="{FF2B5EF4-FFF2-40B4-BE49-F238E27FC236}">
                <a16:creationId xmlns:a16="http://schemas.microsoft.com/office/drawing/2014/main" id="{3895778F-5870-D385-9146-B15DA224B96E}"/>
              </a:ext>
            </a:extLst>
          </p:cNvPr>
          <p:cNvSpPr>
            <a:spLocks/>
          </p:cNvSpPr>
          <p:nvPr/>
        </p:nvSpPr>
        <p:spPr bwMode="auto">
          <a:xfrm>
            <a:off x="7045471" y="553832"/>
            <a:ext cx="1785937" cy="1628775"/>
          </a:xfrm>
          <a:custGeom>
            <a:avLst/>
            <a:gdLst>
              <a:gd name="T0" fmla="*/ 2147483646 w 384"/>
              <a:gd name="T1" fmla="*/ 2147483646 h 350"/>
              <a:gd name="T2" fmla="*/ 2147483646 w 384"/>
              <a:gd name="T3" fmla="*/ 2147483646 h 350"/>
              <a:gd name="T4" fmla="*/ 2147483646 w 384"/>
              <a:gd name="T5" fmla="*/ 2147483646 h 350"/>
              <a:gd name="T6" fmla="*/ 2147483646 w 384"/>
              <a:gd name="T7" fmla="*/ 2147483646 h 350"/>
              <a:gd name="T8" fmla="*/ 2147483646 w 384"/>
              <a:gd name="T9" fmla="*/ 2147483646 h 350"/>
              <a:gd name="T10" fmla="*/ 2147483646 w 384"/>
              <a:gd name="T11" fmla="*/ 2147483646 h 350"/>
              <a:gd name="T12" fmla="*/ 2147483646 w 384"/>
              <a:gd name="T13" fmla="*/ 2147483646 h 350"/>
              <a:gd name="T14" fmla="*/ 2147483646 w 384"/>
              <a:gd name="T15" fmla="*/ 2147483646 h 350"/>
              <a:gd name="T16" fmla="*/ 2147483646 w 384"/>
              <a:gd name="T17" fmla="*/ 2147483646 h 350"/>
              <a:gd name="T18" fmla="*/ 2147483646 w 384"/>
              <a:gd name="T19" fmla="*/ 2147483646 h 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" h="350">
                <a:moveTo>
                  <a:pt x="205" y="36"/>
                </a:moveTo>
                <a:cubicBezTo>
                  <a:pt x="130" y="65"/>
                  <a:pt x="63" y="111"/>
                  <a:pt x="9" y="170"/>
                </a:cubicBezTo>
                <a:cubicBezTo>
                  <a:pt x="0" y="179"/>
                  <a:pt x="1" y="195"/>
                  <a:pt x="12" y="203"/>
                </a:cubicBezTo>
                <a:cubicBezTo>
                  <a:pt x="188" y="344"/>
                  <a:pt x="188" y="344"/>
                  <a:pt x="188" y="344"/>
                </a:cubicBezTo>
                <a:cubicBezTo>
                  <a:pt x="195" y="349"/>
                  <a:pt x="204" y="350"/>
                  <a:pt x="212" y="346"/>
                </a:cubicBezTo>
                <a:cubicBezTo>
                  <a:pt x="371" y="270"/>
                  <a:pt x="371" y="270"/>
                  <a:pt x="371" y="270"/>
                </a:cubicBezTo>
                <a:cubicBezTo>
                  <a:pt x="379" y="266"/>
                  <a:pt x="384" y="258"/>
                  <a:pt x="384" y="249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4" y="10"/>
                  <a:pt x="373" y="0"/>
                  <a:pt x="359" y="1"/>
                </a:cubicBezTo>
                <a:cubicBezTo>
                  <a:pt x="306" y="5"/>
                  <a:pt x="254" y="16"/>
                  <a:pt x="205" y="36"/>
                </a:cubicBezTo>
                <a:close/>
              </a:path>
            </a:pathLst>
          </a:custGeom>
          <a:solidFill>
            <a:srgbClr val="DC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9ED0EFA3-4BFF-E75D-99FC-55CE63EBBCE8}"/>
              </a:ext>
            </a:extLst>
          </p:cNvPr>
          <p:cNvSpPr>
            <a:spLocks/>
          </p:cNvSpPr>
          <p:nvPr/>
        </p:nvSpPr>
        <p:spPr bwMode="auto">
          <a:xfrm>
            <a:off x="8971108" y="553832"/>
            <a:ext cx="1784350" cy="1628775"/>
          </a:xfrm>
          <a:custGeom>
            <a:avLst/>
            <a:gdLst>
              <a:gd name="T0" fmla="*/ 2147483646 w 384"/>
              <a:gd name="T1" fmla="*/ 2147483646 h 350"/>
              <a:gd name="T2" fmla="*/ 2147483646 w 384"/>
              <a:gd name="T3" fmla="*/ 2147483646 h 350"/>
              <a:gd name="T4" fmla="*/ 0 w 384"/>
              <a:gd name="T5" fmla="*/ 2147483646 h 350"/>
              <a:gd name="T6" fmla="*/ 0 w 384"/>
              <a:gd name="T7" fmla="*/ 2147483646 h 350"/>
              <a:gd name="T8" fmla="*/ 2147483646 w 384"/>
              <a:gd name="T9" fmla="*/ 2147483646 h 350"/>
              <a:gd name="T10" fmla="*/ 2147483646 w 384"/>
              <a:gd name="T11" fmla="*/ 2147483646 h 350"/>
              <a:gd name="T12" fmla="*/ 2147483646 w 384"/>
              <a:gd name="T13" fmla="*/ 2147483646 h 350"/>
              <a:gd name="T14" fmla="*/ 2147483646 w 384"/>
              <a:gd name="T15" fmla="*/ 2147483646 h 350"/>
              <a:gd name="T16" fmla="*/ 2147483646 w 384"/>
              <a:gd name="T17" fmla="*/ 2147483646 h 350"/>
              <a:gd name="T18" fmla="*/ 2147483646 w 384"/>
              <a:gd name="T19" fmla="*/ 2147483646 h 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" h="350">
                <a:moveTo>
                  <a:pt x="251" y="70"/>
                </a:moveTo>
                <a:cubicBezTo>
                  <a:pt x="182" y="31"/>
                  <a:pt x="104" y="7"/>
                  <a:pt x="24" y="1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58"/>
                  <a:pt x="5" y="266"/>
                  <a:pt x="13" y="270"/>
                </a:cubicBezTo>
                <a:cubicBezTo>
                  <a:pt x="172" y="346"/>
                  <a:pt x="172" y="346"/>
                  <a:pt x="172" y="346"/>
                </a:cubicBezTo>
                <a:cubicBezTo>
                  <a:pt x="180" y="350"/>
                  <a:pt x="189" y="349"/>
                  <a:pt x="196" y="343"/>
                </a:cubicBezTo>
                <a:cubicBezTo>
                  <a:pt x="372" y="203"/>
                  <a:pt x="372" y="203"/>
                  <a:pt x="372" y="203"/>
                </a:cubicBezTo>
                <a:cubicBezTo>
                  <a:pt x="383" y="195"/>
                  <a:pt x="384" y="179"/>
                  <a:pt x="375" y="169"/>
                </a:cubicBezTo>
                <a:cubicBezTo>
                  <a:pt x="339" y="130"/>
                  <a:pt x="297" y="97"/>
                  <a:pt x="251" y="70"/>
                </a:cubicBezTo>
                <a:close/>
              </a:path>
            </a:pathLst>
          </a:custGeom>
          <a:solidFill>
            <a:srgbClr val="14AD8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37">
            <a:extLst>
              <a:ext uri="{FF2B5EF4-FFF2-40B4-BE49-F238E27FC236}">
                <a16:creationId xmlns:a16="http://schemas.microsoft.com/office/drawing/2014/main" id="{2F36289D-E47D-4473-8FED-E3491ABBDF99}"/>
              </a:ext>
            </a:extLst>
          </p:cNvPr>
          <p:cNvSpPr>
            <a:spLocks/>
          </p:cNvSpPr>
          <p:nvPr/>
        </p:nvSpPr>
        <p:spPr bwMode="auto">
          <a:xfrm>
            <a:off x="9514033" y="3373232"/>
            <a:ext cx="1766888" cy="1825625"/>
          </a:xfrm>
          <a:custGeom>
            <a:avLst/>
            <a:gdLst>
              <a:gd name="T0" fmla="*/ 2147483646 w 380"/>
              <a:gd name="T1" fmla="*/ 2147483646 h 392"/>
              <a:gd name="T2" fmla="*/ 2147483646 w 380"/>
              <a:gd name="T3" fmla="*/ 2147483646 h 392"/>
              <a:gd name="T4" fmla="*/ 2147483646 w 380"/>
              <a:gd name="T5" fmla="*/ 2147483646 h 392"/>
              <a:gd name="T6" fmla="*/ 2147483646 w 380"/>
              <a:gd name="T7" fmla="*/ 2147483646 h 392"/>
              <a:gd name="T8" fmla="*/ 2147483646 w 380"/>
              <a:gd name="T9" fmla="*/ 2147483646 h 392"/>
              <a:gd name="T10" fmla="*/ 2147483646 w 380"/>
              <a:gd name="T11" fmla="*/ 2147483646 h 392"/>
              <a:gd name="T12" fmla="*/ 2147483646 w 380"/>
              <a:gd name="T13" fmla="*/ 2147483646 h 392"/>
              <a:gd name="T14" fmla="*/ 2147483646 w 380"/>
              <a:gd name="T15" fmla="*/ 2147483646 h 392"/>
              <a:gd name="T16" fmla="*/ 2147483646 w 380"/>
              <a:gd name="T17" fmla="*/ 2147483646 h 392"/>
              <a:gd name="T18" fmla="*/ 2147483646 w 380"/>
              <a:gd name="T19" fmla="*/ 2147483646 h 392"/>
              <a:gd name="T20" fmla="*/ 2147483646 w 380"/>
              <a:gd name="T21" fmla="*/ 2147483646 h 3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0" h="392">
                <a:moveTo>
                  <a:pt x="101" y="376"/>
                </a:moveTo>
                <a:cubicBezTo>
                  <a:pt x="107" y="388"/>
                  <a:pt x="122" y="392"/>
                  <a:pt x="134" y="386"/>
                </a:cubicBezTo>
                <a:cubicBezTo>
                  <a:pt x="134" y="386"/>
                  <a:pt x="134" y="386"/>
                  <a:pt x="134" y="385"/>
                </a:cubicBezTo>
                <a:cubicBezTo>
                  <a:pt x="150" y="376"/>
                  <a:pt x="166" y="366"/>
                  <a:pt x="180" y="355"/>
                </a:cubicBezTo>
                <a:cubicBezTo>
                  <a:pt x="274" y="287"/>
                  <a:pt x="343" y="191"/>
                  <a:pt x="376" y="81"/>
                </a:cubicBezTo>
                <a:cubicBezTo>
                  <a:pt x="380" y="69"/>
                  <a:pt x="372" y="55"/>
                  <a:pt x="359" y="52"/>
                </a:cubicBezTo>
                <a:cubicBezTo>
                  <a:pt x="140" y="2"/>
                  <a:pt x="140" y="2"/>
                  <a:pt x="140" y="2"/>
                </a:cubicBezTo>
                <a:cubicBezTo>
                  <a:pt x="131" y="0"/>
                  <a:pt x="122" y="3"/>
                  <a:pt x="117" y="10"/>
                </a:cubicBezTo>
                <a:cubicBezTo>
                  <a:pt x="6" y="148"/>
                  <a:pt x="6" y="148"/>
                  <a:pt x="6" y="148"/>
                </a:cubicBezTo>
                <a:cubicBezTo>
                  <a:pt x="1" y="155"/>
                  <a:pt x="0" y="165"/>
                  <a:pt x="4" y="173"/>
                </a:cubicBezTo>
                <a:lnTo>
                  <a:pt x="101" y="376"/>
                </a:lnTo>
                <a:close/>
              </a:path>
            </a:pathLst>
          </a:custGeom>
          <a:solidFill>
            <a:srgbClr val="DC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38">
            <a:extLst>
              <a:ext uri="{FF2B5EF4-FFF2-40B4-BE49-F238E27FC236}">
                <a16:creationId xmlns:a16="http://schemas.microsoft.com/office/drawing/2014/main" id="{29A381F4-2D0F-69C8-2204-EA453E42D411}"/>
              </a:ext>
            </a:extLst>
          </p:cNvPr>
          <p:cNvSpPr>
            <a:spLocks/>
          </p:cNvSpPr>
          <p:nvPr/>
        </p:nvSpPr>
        <p:spPr bwMode="auto">
          <a:xfrm>
            <a:off x="7910658" y="4174919"/>
            <a:ext cx="1981200" cy="1325563"/>
          </a:xfrm>
          <a:custGeom>
            <a:avLst/>
            <a:gdLst>
              <a:gd name="T0" fmla="*/ 2147483646 w 426"/>
              <a:gd name="T1" fmla="*/ 2147483646 h 285"/>
              <a:gd name="T2" fmla="*/ 2147483646 w 426"/>
              <a:gd name="T3" fmla="*/ 2147483646 h 285"/>
              <a:gd name="T4" fmla="*/ 2147483646 w 426"/>
              <a:gd name="T5" fmla="*/ 2147483646 h 285"/>
              <a:gd name="T6" fmla="*/ 2147483646 w 426"/>
              <a:gd name="T7" fmla="*/ 2147483646 h 285"/>
              <a:gd name="T8" fmla="*/ 2147483646 w 426"/>
              <a:gd name="T9" fmla="*/ 2147483646 h 285"/>
              <a:gd name="T10" fmla="*/ 2147483646 w 426"/>
              <a:gd name="T11" fmla="*/ 2147483646 h 285"/>
              <a:gd name="T12" fmla="*/ 2147483646 w 426"/>
              <a:gd name="T13" fmla="*/ 2147483646 h 285"/>
              <a:gd name="T14" fmla="*/ 2147483646 w 426"/>
              <a:gd name="T15" fmla="*/ 0 h 285"/>
              <a:gd name="T16" fmla="*/ 2147483646 w 426"/>
              <a:gd name="T17" fmla="*/ 0 h 285"/>
              <a:gd name="T18" fmla="*/ 2147483646 w 426"/>
              <a:gd name="T19" fmla="*/ 2147483646 h 2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6" h="285">
                <a:moveTo>
                  <a:pt x="104" y="14"/>
                </a:moveTo>
                <a:cubicBezTo>
                  <a:pt x="6" y="216"/>
                  <a:pt x="6" y="216"/>
                  <a:pt x="6" y="216"/>
                </a:cubicBezTo>
                <a:cubicBezTo>
                  <a:pt x="0" y="229"/>
                  <a:pt x="6" y="243"/>
                  <a:pt x="18" y="248"/>
                </a:cubicBezTo>
                <a:cubicBezTo>
                  <a:pt x="80" y="272"/>
                  <a:pt x="145" y="285"/>
                  <a:pt x="213" y="285"/>
                </a:cubicBezTo>
                <a:cubicBezTo>
                  <a:pt x="280" y="285"/>
                  <a:pt x="346" y="272"/>
                  <a:pt x="408" y="248"/>
                </a:cubicBezTo>
                <a:cubicBezTo>
                  <a:pt x="420" y="243"/>
                  <a:pt x="426" y="228"/>
                  <a:pt x="420" y="216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18" y="6"/>
                  <a:pt x="310" y="0"/>
                  <a:pt x="30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16" y="0"/>
                  <a:pt x="108" y="6"/>
                  <a:pt x="104" y="14"/>
                </a:cubicBezTo>
                <a:close/>
              </a:path>
            </a:pathLst>
          </a:custGeom>
          <a:solidFill>
            <a:srgbClr val="E0482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B75A8B6E-98D1-0465-7EA1-D0DE7B01A693}"/>
              </a:ext>
            </a:extLst>
          </p:cNvPr>
          <p:cNvSpPr>
            <a:spLocks/>
          </p:cNvSpPr>
          <p:nvPr/>
        </p:nvSpPr>
        <p:spPr bwMode="auto">
          <a:xfrm>
            <a:off x="9923608" y="1568244"/>
            <a:ext cx="1450975" cy="1927225"/>
          </a:xfrm>
          <a:custGeom>
            <a:avLst/>
            <a:gdLst>
              <a:gd name="T0" fmla="*/ 2147483646 w 312"/>
              <a:gd name="T1" fmla="*/ 2147483646 h 414"/>
              <a:gd name="T2" fmla="*/ 2147483646 w 312"/>
              <a:gd name="T3" fmla="*/ 2147483646 h 414"/>
              <a:gd name="T4" fmla="*/ 2147483646 w 312"/>
              <a:gd name="T5" fmla="*/ 2147483646 h 414"/>
              <a:gd name="T6" fmla="*/ 2147483646 w 312"/>
              <a:gd name="T7" fmla="*/ 2147483646 h 414"/>
              <a:gd name="T8" fmla="*/ 2147483646 w 312"/>
              <a:gd name="T9" fmla="*/ 2147483646 h 414"/>
              <a:gd name="T10" fmla="*/ 2147483646 w 312"/>
              <a:gd name="T11" fmla="*/ 2147483646 h 414"/>
              <a:gd name="T12" fmla="*/ 2147483646 w 312"/>
              <a:gd name="T13" fmla="*/ 2147483646 h 414"/>
              <a:gd name="T14" fmla="*/ 2147483646 w 312"/>
              <a:gd name="T15" fmla="*/ 2147483646 h 414"/>
              <a:gd name="T16" fmla="*/ 2147483646 w 312"/>
              <a:gd name="T17" fmla="*/ 2147483646 h 414"/>
              <a:gd name="T18" fmla="*/ 2147483646 w 312"/>
              <a:gd name="T19" fmla="*/ 2147483646 h 414"/>
              <a:gd name="T20" fmla="*/ 2147483646 w 312"/>
              <a:gd name="T21" fmla="*/ 2147483646 h 4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2" h="414">
                <a:moveTo>
                  <a:pt x="286" y="149"/>
                </a:moveTo>
                <a:cubicBezTo>
                  <a:pt x="270" y="100"/>
                  <a:pt x="248" y="55"/>
                  <a:pt x="219" y="13"/>
                </a:cubicBezTo>
                <a:cubicBezTo>
                  <a:pt x="211" y="2"/>
                  <a:pt x="196" y="0"/>
                  <a:pt x="186" y="8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3" y="154"/>
                  <a:pt x="0" y="163"/>
                  <a:pt x="2" y="172"/>
                </a:cubicBezTo>
                <a:cubicBezTo>
                  <a:pt x="41" y="344"/>
                  <a:pt x="41" y="344"/>
                  <a:pt x="41" y="344"/>
                </a:cubicBezTo>
                <a:cubicBezTo>
                  <a:pt x="43" y="353"/>
                  <a:pt x="50" y="359"/>
                  <a:pt x="58" y="361"/>
                </a:cubicBezTo>
                <a:cubicBezTo>
                  <a:pt x="278" y="411"/>
                  <a:pt x="278" y="411"/>
                  <a:pt x="278" y="411"/>
                </a:cubicBezTo>
                <a:cubicBezTo>
                  <a:pt x="291" y="414"/>
                  <a:pt x="304" y="406"/>
                  <a:pt x="306" y="392"/>
                </a:cubicBezTo>
                <a:cubicBezTo>
                  <a:pt x="310" y="366"/>
                  <a:pt x="312" y="340"/>
                  <a:pt x="312" y="313"/>
                </a:cubicBezTo>
                <a:cubicBezTo>
                  <a:pt x="312" y="257"/>
                  <a:pt x="303" y="202"/>
                  <a:pt x="286" y="149"/>
                </a:cubicBezTo>
                <a:close/>
              </a:path>
            </a:pathLst>
          </a:custGeom>
          <a:solidFill>
            <a:srgbClr val="8FD3D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40">
            <a:extLst>
              <a:ext uri="{FF2B5EF4-FFF2-40B4-BE49-F238E27FC236}">
                <a16:creationId xmlns:a16="http://schemas.microsoft.com/office/drawing/2014/main" id="{23D3825F-C1A1-AC0B-FCC0-1989DE911948}"/>
              </a:ext>
            </a:extLst>
          </p:cNvPr>
          <p:cNvSpPr>
            <a:spLocks/>
          </p:cNvSpPr>
          <p:nvPr/>
        </p:nvSpPr>
        <p:spPr bwMode="auto">
          <a:xfrm>
            <a:off x="6520008" y="3373232"/>
            <a:ext cx="1766888" cy="1825625"/>
          </a:xfrm>
          <a:custGeom>
            <a:avLst/>
            <a:gdLst>
              <a:gd name="T0" fmla="*/ 2147483646 w 380"/>
              <a:gd name="T1" fmla="*/ 2147483646 h 392"/>
              <a:gd name="T2" fmla="*/ 2147483646 w 380"/>
              <a:gd name="T3" fmla="*/ 2147483646 h 392"/>
              <a:gd name="T4" fmla="*/ 2147483646 w 380"/>
              <a:gd name="T5" fmla="*/ 2147483646 h 392"/>
              <a:gd name="T6" fmla="*/ 2147483646 w 380"/>
              <a:gd name="T7" fmla="*/ 2147483646 h 392"/>
              <a:gd name="T8" fmla="*/ 2147483646 w 380"/>
              <a:gd name="T9" fmla="*/ 2147483646 h 392"/>
              <a:gd name="T10" fmla="*/ 2147483646 w 380"/>
              <a:gd name="T11" fmla="*/ 2147483646 h 392"/>
              <a:gd name="T12" fmla="*/ 2147483646 w 380"/>
              <a:gd name="T13" fmla="*/ 2147483646 h 392"/>
              <a:gd name="T14" fmla="*/ 2147483646 w 380"/>
              <a:gd name="T15" fmla="*/ 2147483646 h 392"/>
              <a:gd name="T16" fmla="*/ 2147483646 w 380"/>
              <a:gd name="T17" fmla="*/ 2147483646 h 392"/>
              <a:gd name="T18" fmla="*/ 2147483646 w 380"/>
              <a:gd name="T19" fmla="*/ 2147483646 h 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0" h="392">
                <a:moveTo>
                  <a:pt x="279" y="376"/>
                </a:moveTo>
                <a:cubicBezTo>
                  <a:pt x="376" y="173"/>
                  <a:pt x="376" y="173"/>
                  <a:pt x="376" y="173"/>
                </a:cubicBezTo>
                <a:cubicBezTo>
                  <a:pt x="380" y="165"/>
                  <a:pt x="379" y="155"/>
                  <a:pt x="373" y="148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58" y="3"/>
                  <a:pt x="249" y="0"/>
                  <a:pt x="240" y="2"/>
                </a:cubicBezTo>
                <a:cubicBezTo>
                  <a:pt x="21" y="52"/>
                  <a:pt x="21" y="52"/>
                  <a:pt x="21" y="52"/>
                </a:cubicBezTo>
                <a:cubicBezTo>
                  <a:pt x="8" y="55"/>
                  <a:pt x="0" y="69"/>
                  <a:pt x="4" y="82"/>
                </a:cubicBezTo>
                <a:cubicBezTo>
                  <a:pt x="19" y="132"/>
                  <a:pt x="43" y="180"/>
                  <a:pt x="73" y="225"/>
                </a:cubicBezTo>
                <a:cubicBezTo>
                  <a:pt x="117" y="290"/>
                  <a:pt x="177" y="346"/>
                  <a:pt x="246" y="386"/>
                </a:cubicBezTo>
                <a:cubicBezTo>
                  <a:pt x="258" y="392"/>
                  <a:pt x="273" y="388"/>
                  <a:pt x="279" y="376"/>
                </a:cubicBezTo>
                <a:close/>
              </a:path>
            </a:pathLst>
          </a:custGeom>
          <a:solidFill>
            <a:srgbClr val="14AD8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06733-9874-232F-6B39-8CF49A4B2A21}"/>
              </a:ext>
            </a:extLst>
          </p:cNvPr>
          <p:cNvSpPr txBox="1"/>
          <p:nvPr/>
        </p:nvSpPr>
        <p:spPr>
          <a:xfrm>
            <a:off x="8142720" y="4460193"/>
            <a:ext cx="151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Grassroots and Political Advocacy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1BD11-A3F4-795D-0357-67C85D33F01A}"/>
              </a:ext>
            </a:extLst>
          </p:cNvPr>
          <p:cNvSpPr txBox="1"/>
          <p:nvPr/>
        </p:nvSpPr>
        <p:spPr>
          <a:xfrm>
            <a:off x="6700404" y="3896958"/>
            <a:ext cx="15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Legal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Advocacy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2C72B-9D87-9D05-3FD4-342097BC6DEE}"/>
              </a:ext>
            </a:extLst>
          </p:cNvPr>
          <p:cNvSpPr txBox="1"/>
          <p:nvPr/>
        </p:nvSpPr>
        <p:spPr>
          <a:xfrm>
            <a:off x="6355915" y="2376415"/>
            <a:ext cx="15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Federal</a:t>
            </a:r>
          </a:p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Advocacy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24820-2DFD-22C8-1C5A-A9803A830CDA}"/>
              </a:ext>
            </a:extLst>
          </p:cNvPr>
          <p:cNvSpPr txBox="1"/>
          <p:nvPr/>
        </p:nvSpPr>
        <p:spPr>
          <a:xfrm>
            <a:off x="8974285" y="1105039"/>
            <a:ext cx="15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Regulatory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Advocacy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39F7D-9DD7-C4D7-647F-92AB1CD578BD}"/>
              </a:ext>
            </a:extLst>
          </p:cNvPr>
          <p:cNvSpPr txBox="1"/>
          <p:nvPr/>
        </p:nvSpPr>
        <p:spPr>
          <a:xfrm>
            <a:off x="7370473" y="1135923"/>
            <a:ext cx="15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State</a:t>
            </a:r>
          </a:p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Advocacy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D57EB-9718-C38A-AE02-A5684C6C6F32}"/>
              </a:ext>
            </a:extLst>
          </p:cNvPr>
          <p:cNvSpPr txBox="1"/>
          <p:nvPr/>
        </p:nvSpPr>
        <p:spPr>
          <a:xfrm>
            <a:off x="9923608" y="2356800"/>
            <a:ext cx="15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Compliance</a:t>
            </a:r>
          </a:p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Advocacy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9A0745-1B3D-0421-B556-DAADEB68791E}"/>
              </a:ext>
            </a:extLst>
          </p:cNvPr>
          <p:cNvSpPr txBox="1"/>
          <p:nvPr/>
        </p:nvSpPr>
        <p:spPr>
          <a:xfrm>
            <a:off x="9582799" y="3780743"/>
            <a:ext cx="151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Risk </a:t>
            </a:r>
          </a:p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Management</a:t>
            </a:r>
          </a:p>
          <a:p>
            <a:pPr algn="ctr"/>
            <a:r>
              <a:rPr lang="en-US" sz="1400" b="1" dirty="0">
                <a:solidFill>
                  <a:srgbClr val="1F3141"/>
                </a:solidFill>
                <a:latin typeface="Montserrat" pitchFamily="2" charset="77"/>
              </a:rPr>
              <a:t>Advocacy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A903F42-2F2F-5DB3-6110-0690D414D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77" y="1974708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2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D50A-7C10-C9BA-8120-B4F9F8F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2" y="16043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FD3D0"/>
                </a:solidFill>
                <a:latin typeface="Montserrat" pitchFamily="2" charset="77"/>
              </a:rPr>
              <a:t>THE ADVOCACY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72A1-5386-BCA9-D466-7337C5CF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4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Relating your role </a:t>
            </a:r>
            <a:br>
              <a:rPr lang="en-US" sz="5400" b="1" dirty="0"/>
            </a:br>
            <a:r>
              <a:rPr lang="en-US" sz="5400" b="1" dirty="0"/>
              <a:t>in the Advocacy</a:t>
            </a:r>
            <a:br>
              <a:rPr lang="en-US" sz="5400" b="1" dirty="0"/>
            </a:br>
            <a:r>
              <a:rPr lang="en-US" sz="5400" b="1" dirty="0"/>
              <a:t>Lifecycle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4CA80-447D-A545-E75A-76BF205FF7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22" y="803478"/>
            <a:ext cx="4751069" cy="4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C899C-E691-2B49-ED92-D3290CA3D4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12" y="6018307"/>
            <a:ext cx="2490787" cy="6943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DAD8040-3519-E295-090D-AF6F5F9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31" y="1040188"/>
            <a:ext cx="7897246" cy="3670040"/>
          </a:xfrm>
        </p:spPr>
        <p:txBody>
          <a:bodyPr/>
          <a:lstStyle/>
          <a:p>
            <a:r>
              <a:rPr lang="en-US" dirty="0"/>
              <a:t>What does it mean to be a Key Contact?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B005F4-0821-336F-30C7-9CBBBD4C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783" y="1616073"/>
            <a:ext cx="10515600" cy="545306"/>
          </a:xfrm>
        </p:spPr>
        <p:txBody>
          <a:bodyPr/>
          <a:lstStyle/>
          <a:p>
            <a:r>
              <a:rPr lang="en-US" b="1" spc="0" dirty="0">
                <a:solidFill>
                  <a:srgbClr val="8FD3D0"/>
                </a:solidFill>
              </a:rPr>
              <a:t>KEY CONTACTS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07AFA57-5265-F24A-F92C-D3132CD44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18" y="1220492"/>
            <a:ext cx="3840904" cy="38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807</Words>
  <Application>Microsoft Office PowerPoint</Application>
  <PresentationFormat>Widescreen</PresentationFormat>
  <Paragraphs>133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</vt:lpstr>
      <vt:lpstr>Josefin Sans</vt:lpstr>
      <vt:lpstr>Montserrat</vt:lpstr>
      <vt:lpstr>Raleway Light</vt:lpstr>
      <vt:lpstr>Office Theme</vt:lpstr>
      <vt:lpstr>3_Office Theme</vt:lpstr>
      <vt:lpstr>4_Office Theme</vt:lpstr>
      <vt:lpstr>5_Office Theme</vt:lpstr>
      <vt:lpstr>1_Office Theme</vt:lpstr>
      <vt:lpstr>2_Office Theme</vt:lpstr>
      <vt:lpstr>ADVOCACY 201</vt:lpstr>
      <vt:lpstr>Quick Review </vt:lpstr>
      <vt:lpstr>WHY IS ADVOCACY IMPORTANT?</vt:lpstr>
      <vt:lpstr>WHAT IS ADVOCACY?</vt:lpstr>
      <vt:lpstr>Messaging the Credit Union Difference</vt:lpstr>
      <vt:lpstr>Grassroots vs. Grasstops Advocacy</vt:lpstr>
      <vt:lpstr>Advocacy Lifecycle</vt:lpstr>
      <vt:lpstr>THE ADVOCACY LIFECYCLE</vt:lpstr>
      <vt:lpstr>What does it mean to be a Key Contact?</vt:lpstr>
      <vt:lpstr>   Exploring the Legislative Process </vt:lpstr>
      <vt:lpstr>Advocating for Credit Unions in Six States</vt:lpstr>
      <vt:lpstr>PowerPoint Presentation</vt:lpstr>
      <vt:lpstr>PowerPoint Presentation</vt:lpstr>
      <vt:lpstr>PowerPoint Presentation</vt:lpstr>
      <vt:lpstr>PowerPoint Presentation</vt:lpstr>
      <vt:lpstr>Fundraising and Educating</vt:lpstr>
      <vt:lpstr>PowerPoint Presentation</vt:lpstr>
      <vt:lpstr>Breakout Groups</vt:lpstr>
      <vt:lpstr>Advocacy  Commitment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Parks</dc:creator>
  <cp:lastModifiedBy>Jordan Beyer</cp:lastModifiedBy>
  <cp:revision>19</cp:revision>
  <dcterms:created xsi:type="dcterms:W3CDTF">2022-06-22T08:04:07Z</dcterms:created>
  <dcterms:modified xsi:type="dcterms:W3CDTF">2023-08-17T19:06:55Z</dcterms:modified>
</cp:coreProperties>
</file>